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3" r:id="rId8"/>
    <p:sldId id="264" r:id="rId9"/>
    <p:sldId id="262" r:id="rId10"/>
  </p:sldIdLst>
  <p:sldSz cx="12192000" cy="6858000"/>
  <p:notesSz cx="6858000" cy="9144000"/>
  <p:embeddedFontLst>
    <p:embeddedFont>
      <p:font typeface="Roboto" panose="02000000000000000000"/>
      <p:regular r:id="rId15"/>
    </p:embeddedFont>
    <p:embeddedFont>
      <p:font typeface="Calibri" panose="020F0502020204030204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arani.Prasanth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C73BE9-0231-4973-915B-B19A3AE611DD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Style>
        <a:tcBdr/>
        <a:fill>
          <a:solidFill>
            <a:srgbClr val="CDD4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D4EA"/>
          </a:solidFill>
        </a:fill>
      </a:tcStyle>
    </a:band1V>
    <a:band2V>
      <a:tcStyle>
        <a:tcBdr/>
      </a:tcStyle>
    </a:band2V>
    <a:la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57" name="Google Shape;457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65" name="Google Shape;465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fcd864fdf1_1_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fcd864fdf1_1_1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5" name="Google Shape;475;g1fcd864fdf1_1_1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fcd864fdf1_1_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fcd864fdf1_1_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4" name="Google Shape;484;g1fcd864fdf1_1_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fcd864fdf1_1_4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fcd864fdf1_1_4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" name="Google Shape;512;g1fcd864fdf1_1_4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jpeg"/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.jpe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.jpe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1.jpe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7"/>
          <p:cNvSpPr txBox="1"/>
          <p:nvPr>
            <p:ph type="title"/>
          </p:nvPr>
        </p:nvSpPr>
        <p:spPr>
          <a:xfrm>
            <a:off x="838200" y="229074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" panose="02000000000000000000"/>
              <a:buNone/>
              <a:defRPr sz="5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type="body" idx="1"/>
          </p:nvPr>
        </p:nvSpPr>
        <p:spPr>
          <a:xfrm>
            <a:off x="850900" y="3641581"/>
            <a:ext cx="7588250" cy="115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type="body" idx="2"/>
          </p:nvPr>
        </p:nvSpPr>
        <p:spPr>
          <a:xfrm>
            <a:off x="850900" y="4835293"/>
            <a:ext cx="7588250" cy="115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 b="1" i="1">
                <a:solidFill>
                  <a:srgbClr val="88888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9" name="Google Shape;19;p17"/>
          <p:cNvCxnSpPr/>
          <p:nvPr/>
        </p:nvCxnSpPr>
        <p:spPr>
          <a:xfrm>
            <a:off x="850900" y="4448139"/>
            <a:ext cx="79121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17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2" name="Google Shape;22;p17" descr="A picture containing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24655" y="-13063"/>
            <a:ext cx="1967345" cy="539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7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384971" y="-13063"/>
            <a:ext cx="1807029" cy="3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4219576" y="2804648"/>
            <a:ext cx="71908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 panose="0200000000000000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" name="Google Shape;110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>
            <p:ph type="body" idx="1"/>
          </p:nvPr>
        </p:nvSpPr>
        <p:spPr>
          <a:xfrm>
            <a:off x="4219576" y="3876384"/>
            <a:ext cx="7190876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26"/>
          <p:cNvSpPr/>
          <p:nvPr/>
        </p:nvSpPr>
        <p:spPr>
          <a:xfrm>
            <a:off x="1" y="3198798"/>
            <a:ext cx="3209428" cy="537265"/>
          </a:xfrm>
          <a:custGeom>
            <a:avLst/>
            <a:gdLst/>
            <a:ahLst/>
            <a:cxnLst/>
            <a:rect l="l" t="t" r="r" b="b"/>
            <a:pathLst>
              <a:path w="5614219" h="537265" extrusionOk="0">
                <a:moveTo>
                  <a:pt x="0" y="0"/>
                </a:moveTo>
                <a:lnTo>
                  <a:pt x="5083277" y="0"/>
                </a:lnTo>
                <a:lnTo>
                  <a:pt x="5614219" y="537265"/>
                </a:lnTo>
                <a:lnTo>
                  <a:pt x="0" y="537265"/>
                </a:lnTo>
                <a:lnTo>
                  <a:pt x="0" y="0"/>
                </a:lnTo>
                <a:close/>
              </a:path>
            </a:pathLst>
          </a:custGeom>
          <a:solidFill>
            <a:srgbClr val="15A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895848" y="3442299"/>
            <a:ext cx="3209428" cy="537265"/>
          </a:xfrm>
          <a:custGeom>
            <a:avLst/>
            <a:gdLst/>
            <a:ahLst/>
            <a:cxnLst/>
            <a:rect l="l" t="t" r="r" b="b"/>
            <a:pathLst>
              <a:path w="5614219" h="537265" extrusionOk="0">
                <a:moveTo>
                  <a:pt x="0" y="0"/>
                </a:moveTo>
                <a:lnTo>
                  <a:pt x="5614219" y="0"/>
                </a:lnTo>
                <a:lnTo>
                  <a:pt x="4857135" y="537265"/>
                </a:lnTo>
                <a:lnTo>
                  <a:pt x="0" y="537265"/>
                </a:lnTo>
                <a:lnTo>
                  <a:pt x="0" y="0"/>
                </a:lnTo>
                <a:close/>
              </a:path>
            </a:pathLst>
          </a:custGeom>
          <a:solidFill>
            <a:srgbClr val="C6D335">
              <a:alpha val="5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4" name="Google Shape;114;p26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16" name="Google Shape;116;p26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4219576" y="2804648"/>
            <a:ext cx="71908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 panose="0200000000000000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0" name="Google Shape;120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>
            <p:ph type="body" idx="1"/>
          </p:nvPr>
        </p:nvSpPr>
        <p:spPr>
          <a:xfrm>
            <a:off x="4219576" y="3876384"/>
            <a:ext cx="7190876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27"/>
          <p:cNvSpPr/>
          <p:nvPr/>
        </p:nvSpPr>
        <p:spPr>
          <a:xfrm>
            <a:off x="1" y="3198798"/>
            <a:ext cx="3209428" cy="537265"/>
          </a:xfrm>
          <a:custGeom>
            <a:avLst/>
            <a:gdLst/>
            <a:ahLst/>
            <a:cxnLst/>
            <a:rect l="l" t="t" r="r" b="b"/>
            <a:pathLst>
              <a:path w="5614219" h="537265" extrusionOk="0">
                <a:moveTo>
                  <a:pt x="0" y="0"/>
                </a:moveTo>
                <a:lnTo>
                  <a:pt x="5083277" y="0"/>
                </a:lnTo>
                <a:lnTo>
                  <a:pt x="5614219" y="537265"/>
                </a:lnTo>
                <a:lnTo>
                  <a:pt x="0" y="537265"/>
                </a:lnTo>
                <a:lnTo>
                  <a:pt x="0" y="0"/>
                </a:lnTo>
                <a:close/>
              </a:path>
            </a:pathLst>
          </a:custGeom>
          <a:solidFill>
            <a:srgbClr val="15A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15A4DD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895848" y="3442299"/>
            <a:ext cx="3209428" cy="537265"/>
          </a:xfrm>
          <a:custGeom>
            <a:avLst/>
            <a:gdLst/>
            <a:ahLst/>
            <a:cxnLst/>
            <a:rect l="l" t="t" r="r" b="b"/>
            <a:pathLst>
              <a:path w="5614219" h="537265" extrusionOk="0">
                <a:moveTo>
                  <a:pt x="0" y="0"/>
                </a:moveTo>
                <a:lnTo>
                  <a:pt x="5614219" y="0"/>
                </a:lnTo>
                <a:lnTo>
                  <a:pt x="4857135" y="537265"/>
                </a:lnTo>
                <a:lnTo>
                  <a:pt x="0" y="537265"/>
                </a:lnTo>
                <a:lnTo>
                  <a:pt x="0" y="0"/>
                </a:lnTo>
                <a:close/>
              </a:path>
            </a:pathLst>
          </a:custGeom>
          <a:solidFill>
            <a:srgbClr val="CC0066">
              <a:alpha val="5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7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26" name="Google Shape;126;p27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1960104"/>
            <a:ext cx="4263081" cy="2937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8"/>
          <p:cNvSpPr txBox="1"/>
          <p:nvPr>
            <p:ph type="title"/>
          </p:nvPr>
        </p:nvSpPr>
        <p:spPr>
          <a:xfrm>
            <a:off x="4638674" y="438468"/>
            <a:ext cx="7143749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type="body" idx="1"/>
          </p:nvPr>
        </p:nvSpPr>
        <p:spPr>
          <a:xfrm>
            <a:off x="4638675" y="1598931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type="body" idx="2"/>
          </p:nvPr>
        </p:nvSpPr>
        <p:spPr>
          <a:xfrm>
            <a:off x="4638674" y="230676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/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/>
            </a:lvl3pPr>
            <a:lvl4pPr marL="1828800" lvl="3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/>
            </a:lvl4pPr>
            <a:lvl5pPr marL="2286000" lvl="4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36" name="Google Shape;136;p28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8" descr="A picture containing text, sig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929369" y="2007973"/>
            <a:ext cx="4263081" cy="2842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>
            <p:ph type="title"/>
          </p:nvPr>
        </p:nvSpPr>
        <p:spPr>
          <a:xfrm>
            <a:off x="776352" y="438468"/>
            <a:ext cx="7143749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type="body" idx="1"/>
          </p:nvPr>
        </p:nvSpPr>
        <p:spPr>
          <a:xfrm>
            <a:off x="776353" y="1598931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type="body" idx="2"/>
          </p:nvPr>
        </p:nvSpPr>
        <p:spPr>
          <a:xfrm>
            <a:off x="776352" y="230676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/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/>
            </a:lvl3pPr>
            <a:lvl4pPr marL="1828800" lvl="3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/>
            </a:lvl4pPr>
            <a:lvl5pPr marL="2286000" lvl="4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46" name="Google Shape;146;p29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 descr="A picture containing text, sig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2" name="Google Shape;152;p30"/>
          <p:cNvSpPr/>
          <p:nvPr/>
        </p:nvSpPr>
        <p:spPr>
          <a:xfrm>
            <a:off x="0" y="3625510"/>
            <a:ext cx="6096000" cy="2786260"/>
          </a:xfrm>
          <a:prstGeom prst="rect">
            <a:avLst/>
          </a:prstGeom>
          <a:solidFill>
            <a:srgbClr val="15A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30"/>
          <p:cNvSpPr/>
          <p:nvPr/>
        </p:nvSpPr>
        <p:spPr>
          <a:xfrm>
            <a:off x="6096000" y="3625511"/>
            <a:ext cx="6096000" cy="278625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4" name="Google Shape;154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2162" y="1526142"/>
            <a:ext cx="3717636" cy="2029875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52202" y="1908456"/>
            <a:ext cx="3717636" cy="1239212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56" name="Google Shape;156;p30"/>
          <p:cNvSpPr txBox="1"/>
          <p:nvPr>
            <p:ph type="body" idx="2"/>
          </p:nvPr>
        </p:nvSpPr>
        <p:spPr>
          <a:xfrm>
            <a:off x="334041" y="3881785"/>
            <a:ext cx="5427918" cy="47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 panose="02000000000000000000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type="body" idx="3"/>
          </p:nvPr>
        </p:nvSpPr>
        <p:spPr>
          <a:xfrm>
            <a:off x="334041" y="4278070"/>
            <a:ext cx="5427918" cy="176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 panose="020000000000000000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type="body" idx="4"/>
          </p:nvPr>
        </p:nvSpPr>
        <p:spPr>
          <a:xfrm>
            <a:off x="6430041" y="3890458"/>
            <a:ext cx="5427918" cy="47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 panose="02000000000000000000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type="body" idx="5"/>
          </p:nvPr>
        </p:nvSpPr>
        <p:spPr>
          <a:xfrm>
            <a:off x="6430041" y="4286743"/>
            <a:ext cx="5427918" cy="176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 panose="020000000000000000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62" name="Google Shape;162;p30" descr="Badge Tm outlin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 descr="A picture containing text, sign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8" name="Google Shape;168;p31"/>
          <p:cNvSpPr/>
          <p:nvPr/>
        </p:nvSpPr>
        <p:spPr>
          <a:xfrm>
            <a:off x="0" y="2651760"/>
            <a:ext cx="6096000" cy="3760010"/>
          </a:xfrm>
          <a:prstGeom prst="rect">
            <a:avLst/>
          </a:prstGeom>
          <a:solidFill>
            <a:srgbClr val="15A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9" name="Google Shape;169;p31"/>
          <p:cNvSpPr/>
          <p:nvPr/>
        </p:nvSpPr>
        <p:spPr>
          <a:xfrm>
            <a:off x="6096000" y="2651759"/>
            <a:ext cx="6096000" cy="3760010"/>
          </a:xfrm>
          <a:prstGeom prst="rect">
            <a:avLst/>
          </a:prstGeom>
          <a:solidFill>
            <a:srgbClr val="C6D3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0" name="Google Shape;170;p31"/>
          <p:cNvSpPr txBox="1"/>
          <p:nvPr>
            <p:ph type="body" idx="2"/>
          </p:nvPr>
        </p:nvSpPr>
        <p:spPr>
          <a:xfrm>
            <a:off x="334041" y="3881785"/>
            <a:ext cx="5427918" cy="47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 panose="020000000000000000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type="body" idx="3"/>
          </p:nvPr>
        </p:nvSpPr>
        <p:spPr>
          <a:xfrm>
            <a:off x="334041" y="4222650"/>
            <a:ext cx="5427918" cy="176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 panose="020000000000000000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type="body" idx="4"/>
          </p:nvPr>
        </p:nvSpPr>
        <p:spPr>
          <a:xfrm>
            <a:off x="6430041" y="3890458"/>
            <a:ext cx="5427918" cy="47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 panose="020000000000000000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31"/>
          <p:cNvSpPr txBox="1"/>
          <p:nvPr>
            <p:ph type="body" idx="5"/>
          </p:nvPr>
        </p:nvSpPr>
        <p:spPr>
          <a:xfrm>
            <a:off x="6430041" y="4231323"/>
            <a:ext cx="5427918" cy="176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 panose="020000000000000000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1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1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2162" y="1137780"/>
            <a:ext cx="3717636" cy="2702824"/>
          </a:xfrm>
          <a:prstGeom prst="flowChartAlternate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7" name="Google Shape;177;p3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52202" y="1163257"/>
            <a:ext cx="3717636" cy="2702824"/>
          </a:xfrm>
          <a:prstGeom prst="flowChartAlternate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8" name="Google Shape;178;p31" descr="Badge Tm outlin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 descr="A picture containing text, sign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2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84" name="Google Shape;184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71445" y="1575200"/>
            <a:ext cx="2460551" cy="280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388842" y="1575200"/>
            <a:ext cx="2814699" cy="281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>
            <p:ph type="body" idx="2"/>
          </p:nvPr>
        </p:nvSpPr>
        <p:spPr>
          <a:xfrm>
            <a:off x="919957" y="4416400"/>
            <a:ext cx="3163529" cy="45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2"/>
          <p:cNvSpPr txBox="1"/>
          <p:nvPr>
            <p:ph type="body" idx="3"/>
          </p:nvPr>
        </p:nvSpPr>
        <p:spPr>
          <a:xfrm>
            <a:off x="919957" y="4867276"/>
            <a:ext cx="3163529" cy="168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  <a:defRPr sz="18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2"/>
          <p:cNvSpPr txBox="1"/>
          <p:nvPr>
            <p:ph type="body" idx="4"/>
          </p:nvPr>
        </p:nvSpPr>
        <p:spPr>
          <a:xfrm>
            <a:off x="4554928" y="4416400"/>
            <a:ext cx="3163529" cy="45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32"/>
          <p:cNvSpPr txBox="1"/>
          <p:nvPr>
            <p:ph type="body" idx="5"/>
          </p:nvPr>
        </p:nvSpPr>
        <p:spPr>
          <a:xfrm>
            <a:off x="4554928" y="4867276"/>
            <a:ext cx="3163529" cy="168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  <a:defRPr sz="18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type="body" idx="6"/>
          </p:nvPr>
        </p:nvSpPr>
        <p:spPr>
          <a:xfrm>
            <a:off x="8199424" y="4416400"/>
            <a:ext cx="3163529" cy="45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2"/>
          <p:cNvSpPr txBox="1"/>
          <p:nvPr>
            <p:ph type="body" idx="7"/>
          </p:nvPr>
        </p:nvSpPr>
        <p:spPr>
          <a:xfrm>
            <a:off x="8199424" y="4867276"/>
            <a:ext cx="3163529" cy="168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  <a:defRPr sz="18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94" name="Google Shape;194;p32" descr="Badge Tm outlin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 rotWithShape="1">
          <a:blip r:embed="rId6"/>
          <a:srcRect l="301" t="1220" r="3988" b="4763"/>
          <a:stretch>
            <a:fillRect/>
          </a:stretch>
        </p:blipFill>
        <p:spPr>
          <a:xfrm>
            <a:off x="4564453" y="1609892"/>
            <a:ext cx="3027838" cy="267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 descr="A picture containing text, sign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9165" y="1575200"/>
            <a:ext cx="3154321" cy="281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67192" y="1601701"/>
            <a:ext cx="3163529" cy="281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14427" y="1650581"/>
            <a:ext cx="3163529" cy="266393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>
            <p:ph type="body" idx="2"/>
          </p:nvPr>
        </p:nvSpPr>
        <p:spPr>
          <a:xfrm>
            <a:off x="919957" y="4416400"/>
            <a:ext cx="3163529" cy="45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type="body" idx="3"/>
          </p:nvPr>
        </p:nvSpPr>
        <p:spPr>
          <a:xfrm>
            <a:off x="919957" y="4867276"/>
            <a:ext cx="3163529" cy="168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  <a:defRPr sz="18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33"/>
          <p:cNvSpPr txBox="1"/>
          <p:nvPr>
            <p:ph type="body" idx="4"/>
          </p:nvPr>
        </p:nvSpPr>
        <p:spPr>
          <a:xfrm>
            <a:off x="4554928" y="4416400"/>
            <a:ext cx="3163529" cy="45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33"/>
          <p:cNvSpPr txBox="1"/>
          <p:nvPr>
            <p:ph type="body" idx="5"/>
          </p:nvPr>
        </p:nvSpPr>
        <p:spPr>
          <a:xfrm>
            <a:off x="4554928" y="4867276"/>
            <a:ext cx="3163529" cy="168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  <a:defRPr sz="18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33"/>
          <p:cNvSpPr txBox="1"/>
          <p:nvPr>
            <p:ph type="body" idx="6"/>
          </p:nvPr>
        </p:nvSpPr>
        <p:spPr>
          <a:xfrm>
            <a:off x="8199424" y="4416400"/>
            <a:ext cx="3163529" cy="45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3"/>
          <p:cNvSpPr txBox="1"/>
          <p:nvPr>
            <p:ph type="body" idx="7"/>
          </p:nvPr>
        </p:nvSpPr>
        <p:spPr>
          <a:xfrm>
            <a:off x="8199424" y="4867276"/>
            <a:ext cx="3163529" cy="168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  <a:defRPr sz="18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3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12" name="Google Shape;212;p33" descr="Badge Tm outlin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 descr="A picture containing text, sign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4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18" name="Google Shape;218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9165" y="1575199"/>
            <a:ext cx="3154321" cy="281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67192" y="1575199"/>
            <a:ext cx="3163529" cy="281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189899" y="1575199"/>
            <a:ext cx="3188057" cy="28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>
            <p:ph type="body" idx="2"/>
          </p:nvPr>
        </p:nvSpPr>
        <p:spPr>
          <a:xfrm>
            <a:off x="919957" y="4416400"/>
            <a:ext cx="3163529" cy="45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type="body" idx="3"/>
          </p:nvPr>
        </p:nvSpPr>
        <p:spPr>
          <a:xfrm>
            <a:off x="919957" y="4867276"/>
            <a:ext cx="3163529" cy="168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  <a:defRPr sz="18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type="body" idx="4"/>
          </p:nvPr>
        </p:nvSpPr>
        <p:spPr>
          <a:xfrm>
            <a:off x="4554928" y="4416400"/>
            <a:ext cx="3163529" cy="45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34"/>
          <p:cNvSpPr txBox="1"/>
          <p:nvPr>
            <p:ph type="body" idx="5"/>
          </p:nvPr>
        </p:nvSpPr>
        <p:spPr>
          <a:xfrm>
            <a:off x="4554928" y="4867276"/>
            <a:ext cx="3163529" cy="168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  <a:defRPr sz="18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4"/>
          <p:cNvSpPr txBox="1"/>
          <p:nvPr>
            <p:ph type="body" idx="6"/>
          </p:nvPr>
        </p:nvSpPr>
        <p:spPr>
          <a:xfrm>
            <a:off x="8199424" y="4416400"/>
            <a:ext cx="3163529" cy="45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type="body" idx="7"/>
          </p:nvPr>
        </p:nvSpPr>
        <p:spPr>
          <a:xfrm>
            <a:off x="8199424" y="4867276"/>
            <a:ext cx="3163529" cy="168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  <a:defRPr sz="18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29" name="Google Shape;229;p34" descr="Badge Tm outlin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 descr="A picture containing text, sign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5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9165" y="2023575"/>
            <a:ext cx="3154321" cy="190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67192" y="2024883"/>
            <a:ext cx="3163529" cy="19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14427" y="2024883"/>
            <a:ext cx="3163529" cy="191533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type="body" idx="2"/>
          </p:nvPr>
        </p:nvSpPr>
        <p:spPr>
          <a:xfrm>
            <a:off x="919957" y="3933334"/>
            <a:ext cx="10457999" cy="234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  <a:defRPr sz="1800" b="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None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41" name="Google Shape;241;p35" descr="Badge Tm outlin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 descr="A picture containing text, sign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8" name="Google Shape;28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8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" name="Google Shape;31;p18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>
            <p:ph type="pic" idx="2"/>
          </p:nvPr>
        </p:nvSpPr>
        <p:spPr>
          <a:xfrm>
            <a:off x="843492" y="1839292"/>
            <a:ext cx="5252508" cy="1589708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3" name="Google Shape;33;p18"/>
          <p:cNvSpPr/>
          <p:nvPr>
            <p:ph type="pic" idx="3"/>
          </p:nvPr>
        </p:nvSpPr>
        <p:spPr>
          <a:xfrm>
            <a:off x="6356412" y="1839292"/>
            <a:ext cx="5835588" cy="4316297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pic>
        <p:nvPicPr>
          <p:cNvPr id="34" name="Google Shape;34;p18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6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aphicFrame>
        <p:nvGraphicFramePr>
          <p:cNvPr id="246" name="Google Shape;246;p36"/>
          <p:cNvGraphicFramePr/>
          <p:nvPr/>
        </p:nvGraphicFramePr>
        <p:xfrm>
          <a:off x="838200" y="1685703"/>
          <a:ext cx="10515625" cy="3348450"/>
        </p:xfrm>
        <a:graphic>
          <a:graphicData uri="http://schemas.openxmlformats.org/drawingml/2006/table">
            <a:tbl>
              <a:tblPr firstRow="1" lastRow="1" bandRow="1">
                <a:noFill/>
                <a:tableStyleId>{C0C73BE9-0231-4973-915B-B19A3AE611DD}</a:tableStyleId>
              </a:tblPr>
              <a:tblGrid>
                <a:gridCol w="2103125"/>
                <a:gridCol w="2103125"/>
                <a:gridCol w="2103125"/>
                <a:gridCol w="2103125"/>
                <a:gridCol w="2103125"/>
              </a:tblGrid>
              <a:tr h="419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Header row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rgbClr val="0C5A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Column 1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rgbClr val="0C5A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Roboto" panose="02000000000000000000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Column 2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rgbClr val="0C5A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Roboto" panose="02000000000000000000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Column 3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rgbClr val="0C5A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Roboto" panose="02000000000000000000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Column 4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rgbClr val="0C5A9D"/>
                    </a:solidFill>
                  </a:tcPr>
                </a:tc>
              </a:tr>
              <a:tr h="419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Row 1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0%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</a:tr>
              <a:tr h="419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boto" panose="02000000000000000000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Row 2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00%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</a:tr>
              <a:tr h="419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boto" panose="02000000000000000000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Row 3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0%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</a:tr>
              <a:tr h="419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boto" panose="02000000000000000000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Row 4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00%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</a:tr>
              <a:tr h="419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boto" panose="02000000000000000000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Row 5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0%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2F2F2"/>
                    </a:solidFill>
                  </a:tcPr>
                </a:tc>
              </a:tr>
              <a:tr h="419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boto" panose="02000000000000000000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Row 6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($00,000)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($00,000)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($00,000)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00%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chemeClr val="lt1"/>
                    </a:solidFill>
                  </a:tcPr>
                </a:tc>
              </a:tr>
              <a:tr h="408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Total</a:t>
                      </a:r>
                      <a:endParaRPr sz="1400" u="none" strike="noStrike" cap="none"/>
                    </a:p>
                  </a:txBody>
                  <a:tcPr marL="43100" marR="43775" marT="45725" marB="45725" anchor="ctr">
                    <a:solidFill>
                      <a:srgbClr val="FAA41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AA41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AA41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$00,000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AA41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Times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00%</a:t>
                      </a:r>
                      <a:endParaRPr sz="1400" u="none" strike="noStrike" cap="none"/>
                    </a:p>
                  </a:txBody>
                  <a:tcPr marL="43675" marR="43675" marT="45725" marB="45725" anchor="ctr">
                    <a:solidFill>
                      <a:srgbClr val="FAA41A"/>
                    </a:solidFill>
                  </a:tcPr>
                </a:tc>
              </a:tr>
            </a:tbl>
          </a:graphicData>
        </a:graphic>
      </p:graphicFrame>
      <p:pic>
        <p:nvPicPr>
          <p:cNvPr id="247" name="Google Shape;247;p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6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50" name="Google Shape;250;p36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7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58" name="Google Shape;258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979727">
            <a:off x="10033464" y="983066"/>
            <a:ext cx="2644503" cy="418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 descr="A picture containing text, sig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8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64" name="Google Shape;264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67" name="Google Shape;267;p38" descr="A picture containing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29972" y="0"/>
            <a:ext cx="2562028" cy="536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384971" y="13336"/>
            <a:ext cx="1807029" cy="3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9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76" name="Google Shape;276;p39" descr="A picture containing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24655" y="0"/>
            <a:ext cx="1967345" cy="539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384971" y="13336"/>
            <a:ext cx="1807029" cy="3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0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0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85" name="Google Shape;285;p40" descr="A picture containing 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24655" y="0"/>
            <a:ext cx="1967345" cy="539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>
            <p:ph type="pic" idx="2"/>
          </p:nvPr>
        </p:nvSpPr>
        <p:spPr>
          <a:xfrm>
            <a:off x="9817426" y="1829922"/>
            <a:ext cx="1764000" cy="4176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288" name="Google Shape;288;p40"/>
          <p:cNvSpPr/>
          <p:nvPr>
            <p:ph type="pic" idx="3"/>
          </p:nvPr>
        </p:nvSpPr>
        <p:spPr>
          <a:xfrm>
            <a:off x="7980234" y="1829922"/>
            <a:ext cx="1764000" cy="4176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289" name="Google Shape;289;p40"/>
          <p:cNvSpPr/>
          <p:nvPr>
            <p:ph type="pic" idx="4"/>
          </p:nvPr>
        </p:nvSpPr>
        <p:spPr>
          <a:xfrm>
            <a:off x="4305854" y="1829922"/>
            <a:ext cx="1764000" cy="4176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290" name="Google Shape;290;p40"/>
          <p:cNvSpPr/>
          <p:nvPr>
            <p:ph type="pic" idx="5"/>
          </p:nvPr>
        </p:nvSpPr>
        <p:spPr>
          <a:xfrm>
            <a:off x="631474" y="1829922"/>
            <a:ext cx="1764000" cy="4176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291" name="Google Shape;291;p40"/>
          <p:cNvSpPr/>
          <p:nvPr>
            <p:ph type="pic" idx="6"/>
          </p:nvPr>
        </p:nvSpPr>
        <p:spPr>
          <a:xfrm>
            <a:off x="6143044" y="1829922"/>
            <a:ext cx="1764000" cy="4176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292" name="Google Shape;292;p40"/>
          <p:cNvSpPr/>
          <p:nvPr>
            <p:ph type="pic" idx="7"/>
          </p:nvPr>
        </p:nvSpPr>
        <p:spPr>
          <a:xfrm>
            <a:off x="2468664" y="1829922"/>
            <a:ext cx="1764000" cy="4176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pic>
        <p:nvPicPr>
          <p:cNvPr id="293" name="Google Shape;293;p4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384971" y="13336"/>
            <a:ext cx="1807029" cy="3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49794">
            <a:off x="10756572" y="3725200"/>
            <a:ext cx="1766253" cy="27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1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01" name="Google Shape;301;p41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 descr="A picture containing text, sig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49794">
            <a:off x="10756572" y="3725200"/>
            <a:ext cx="1766253" cy="27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2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07" name="Google Shape;307;p4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42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0" name="Google Shape;310;p42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>
            <p:ph type="body" idx="2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12" name="Google Shape;312;p42" descr="A picture containing text, sig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3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16" name="Google Shape;316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3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9" name="Google Shape;319;p43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3"/>
          <p:cNvSpPr/>
          <p:nvPr>
            <p:ph type="pic" idx="2"/>
          </p:nvPr>
        </p:nvSpPr>
        <p:spPr>
          <a:xfrm>
            <a:off x="886349" y="1839292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21" name="Google Shape;321;p43"/>
          <p:cNvSpPr/>
          <p:nvPr>
            <p:ph type="pic" idx="3"/>
          </p:nvPr>
        </p:nvSpPr>
        <p:spPr>
          <a:xfrm>
            <a:off x="2318902" y="1839292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22" name="Google Shape;322;p43"/>
          <p:cNvSpPr/>
          <p:nvPr>
            <p:ph type="pic" idx="4"/>
          </p:nvPr>
        </p:nvSpPr>
        <p:spPr>
          <a:xfrm>
            <a:off x="3743357" y="1839292"/>
            <a:ext cx="1439444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23" name="Google Shape;323;p43"/>
          <p:cNvSpPr/>
          <p:nvPr>
            <p:ph type="pic" idx="5"/>
          </p:nvPr>
        </p:nvSpPr>
        <p:spPr>
          <a:xfrm>
            <a:off x="5187252" y="1839292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24" name="Google Shape;324;p43"/>
          <p:cNvSpPr/>
          <p:nvPr>
            <p:ph type="pic" idx="6"/>
          </p:nvPr>
        </p:nvSpPr>
        <p:spPr>
          <a:xfrm>
            <a:off x="6613333" y="1839292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25" name="Google Shape;325;p43"/>
          <p:cNvSpPr/>
          <p:nvPr>
            <p:ph type="pic" idx="7"/>
          </p:nvPr>
        </p:nvSpPr>
        <p:spPr>
          <a:xfrm>
            <a:off x="8039421" y="1839292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26" name="Google Shape;326;p43"/>
          <p:cNvSpPr/>
          <p:nvPr>
            <p:ph type="pic" idx="8"/>
          </p:nvPr>
        </p:nvSpPr>
        <p:spPr>
          <a:xfrm>
            <a:off x="9414897" y="1839968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27" name="Google Shape;327;p43"/>
          <p:cNvSpPr/>
          <p:nvPr>
            <p:ph type="pic" idx="9"/>
          </p:nvPr>
        </p:nvSpPr>
        <p:spPr>
          <a:xfrm>
            <a:off x="886347" y="3280167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28" name="Google Shape;328;p43"/>
          <p:cNvSpPr/>
          <p:nvPr>
            <p:ph type="pic" idx="13"/>
          </p:nvPr>
        </p:nvSpPr>
        <p:spPr>
          <a:xfrm>
            <a:off x="2318900" y="3280167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29" name="Google Shape;329;p43"/>
          <p:cNvSpPr/>
          <p:nvPr>
            <p:ph type="pic" idx="14"/>
          </p:nvPr>
        </p:nvSpPr>
        <p:spPr>
          <a:xfrm>
            <a:off x="3743355" y="3280167"/>
            <a:ext cx="1439444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30" name="Google Shape;330;p43"/>
          <p:cNvSpPr/>
          <p:nvPr>
            <p:ph type="pic" idx="15"/>
          </p:nvPr>
        </p:nvSpPr>
        <p:spPr>
          <a:xfrm>
            <a:off x="5187250" y="3280167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31" name="Google Shape;331;p43"/>
          <p:cNvSpPr/>
          <p:nvPr>
            <p:ph type="pic" idx="16"/>
          </p:nvPr>
        </p:nvSpPr>
        <p:spPr>
          <a:xfrm>
            <a:off x="6613331" y="3280167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32" name="Google Shape;332;p43"/>
          <p:cNvSpPr/>
          <p:nvPr>
            <p:ph type="pic" idx="17"/>
          </p:nvPr>
        </p:nvSpPr>
        <p:spPr>
          <a:xfrm>
            <a:off x="8039419" y="3280167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33" name="Google Shape;333;p43"/>
          <p:cNvSpPr/>
          <p:nvPr>
            <p:ph type="pic" idx="18"/>
          </p:nvPr>
        </p:nvSpPr>
        <p:spPr>
          <a:xfrm>
            <a:off x="9414895" y="3280843"/>
            <a:ext cx="1424839" cy="14248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pic>
        <p:nvPicPr>
          <p:cNvPr id="334" name="Google Shape;334;p43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4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38" name="Google Shape;338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4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41" name="Google Shape;341;p44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4"/>
          <p:cNvSpPr/>
          <p:nvPr>
            <p:ph type="pic" idx="2"/>
          </p:nvPr>
        </p:nvSpPr>
        <p:spPr>
          <a:xfrm>
            <a:off x="0" y="4525348"/>
            <a:ext cx="11348508" cy="233265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43" name="Google Shape;343;p44"/>
          <p:cNvSpPr/>
          <p:nvPr>
            <p:ph type="pic" idx="3"/>
          </p:nvPr>
        </p:nvSpPr>
        <p:spPr>
          <a:xfrm>
            <a:off x="6885187" y="4104249"/>
            <a:ext cx="4466251" cy="2107285"/>
          </a:xfrm>
          <a:prstGeom prst="rect">
            <a:avLst/>
          </a:prstGeom>
          <a:solidFill>
            <a:srgbClr val="979393"/>
          </a:solidFill>
          <a:ln>
            <a:noFill/>
          </a:ln>
        </p:spPr>
      </p:sp>
      <p:sp>
        <p:nvSpPr>
          <p:cNvPr id="344" name="Google Shape;344;p44"/>
          <p:cNvSpPr/>
          <p:nvPr>
            <p:ph type="pic" idx="4"/>
          </p:nvPr>
        </p:nvSpPr>
        <p:spPr>
          <a:xfrm>
            <a:off x="6885186" y="722780"/>
            <a:ext cx="4466251" cy="327574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pic>
        <p:nvPicPr>
          <p:cNvPr id="345" name="Google Shape;345;p44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5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49" name="Google Shape;349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5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52" name="Google Shape;352;p45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/>
          <p:nvPr>
            <p:ph type="pic" idx="2"/>
          </p:nvPr>
        </p:nvSpPr>
        <p:spPr>
          <a:xfrm>
            <a:off x="843491" y="1839292"/>
            <a:ext cx="10505017" cy="2640987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pic>
        <p:nvPicPr>
          <p:cNvPr id="354" name="Google Shape;354;p45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>
          <a:xfrm>
            <a:off x="3149695" y="2813447"/>
            <a:ext cx="589260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/>
        </p:nvSpPr>
        <p:spPr>
          <a:xfrm>
            <a:off x="6232831" y="4092125"/>
            <a:ext cx="1801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1" u="none" strike="noStrike" cap="none">
                <a:solidFill>
                  <a:srgbClr val="3A3A3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ATMECS Team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" name="Google Shape;38;p19"/>
          <p:cNvCxnSpPr/>
          <p:nvPr/>
        </p:nvCxnSpPr>
        <p:spPr>
          <a:xfrm>
            <a:off x="3342063" y="3991028"/>
            <a:ext cx="4691859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" name="Google Shape;39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2" name="Google Shape;42;p19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388741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9" descr="A picture containing ico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224655" y="0"/>
            <a:ext cx="1967345" cy="539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9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36887" y="102892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384971" y="13336"/>
            <a:ext cx="1807029" cy="3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6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58" name="Google Shape;358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6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6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61" name="Google Shape;361;p46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/>
          <p:nvPr>
            <p:ph type="pic" idx="2"/>
          </p:nvPr>
        </p:nvSpPr>
        <p:spPr>
          <a:xfrm>
            <a:off x="1856326" y="1961874"/>
            <a:ext cx="2688336" cy="162763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63" name="Google Shape;363;p46"/>
          <p:cNvSpPr/>
          <p:nvPr>
            <p:ph type="pic" idx="3"/>
          </p:nvPr>
        </p:nvSpPr>
        <p:spPr>
          <a:xfrm>
            <a:off x="4749799" y="1959429"/>
            <a:ext cx="2688336" cy="162763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64" name="Google Shape;364;p46"/>
          <p:cNvSpPr/>
          <p:nvPr>
            <p:ph type="pic" idx="4"/>
          </p:nvPr>
        </p:nvSpPr>
        <p:spPr>
          <a:xfrm>
            <a:off x="7643272" y="1959429"/>
            <a:ext cx="2688336" cy="162763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pic>
        <p:nvPicPr>
          <p:cNvPr id="365" name="Google Shape;365;p46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and Content">
  <p:cSld name="24_Title and Conte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7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69" name="Google Shape;369;p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7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7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72" name="Google Shape;372;p47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8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77" name="Google Shape;377;p4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8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48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80" name="Google Shape;380;p48"/>
          <p:cNvSpPr/>
          <p:nvPr>
            <p:ph type="pic" idx="2"/>
          </p:nvPr>
        </p:nvSpPr>
        <p:spPr>
          <a:xfrm>
            <a:off x="9817426" y="1829922"/>
            <a:ext cx="1764000" cy="120422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81" name="Google Shape;381;p48"/>
          <p:cNvSpPr/>
          <p:nvPr>
            <p:ph type="pic" idx="3"/>
          </p:nvPr>
        </p:nvSpPr>
        <p:spPr>
          <a:xfrm>
            <a:off x="7980234" y="1829922"/>
            <a:ext cx="1764000" cy="120422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82" name="Google Shape;382;p48"/>
          <p:cNvSpPr/>
          <p:nvPr>
            <p:ph type="pic" idx="4"/>
          </p:nvPr>
        </p:nvSpPr>
        <p:spPr>
          <a:xfrm>
            <a:off x="4305854" y="1829922"/>
            <a:ext cx="1764000" cy="120422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83" name="Google Shape;383;p48"/>
          <p:cNvSpPr/>
          <p:nvPr>
            <p:ph type="pic" idx="5"/>
          </p:nvPr>
        </p:nvSpPr>
        <p:spPr>
          <a:xfrm>
            <a:off x="610574" y="1829922"/>
            <a:ext cx="1764000" cy="120422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84" name="Google Shape;384;p48"/>
          <p:cNvSpPr/>
          <p:nvPr>
            <p:ph type="pic" idx="6"/>
          </p:nvPr>
        </p:nvSpPr>
        <p:spPr>
          <a:xfrm>
            <a:off x="6143044" y="1829922"/>
            <a:ext cx="1764000" cy="120422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85" name="Google Shape;385;p48"/>
          <p:cNvSpPr/>
          <p:nvPr>
            <p:ph type="pic" idx="7"/>
          </p:nvPr>
        </p:nvSpPr>
        <p:spPr>
          <a:xfrm>
            <a:off x="2468664" y="1829922"/>
            <a:ext cx="1764000" cy="12042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386" name="Google Shape;386;p4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049794">
            <a:off x="10756572" y="3725200"/>
            <a:ext cx="1766253" cy="279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8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8" descr="A picture containing text, sig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49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92" name="Google Shape;392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9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49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95" name="Google Shape;395;p49"/>
          <p:cNvSpPr/>
          <p:nvPr>
            <p:ph type="pic" idx="2"/>
          </p:nvPr>
        </p:nvSpPr>
        <p:spPr>
          <a:xfrm>
            <a:off x="9817426" y="1829922"/>
            <a:ext cx="1764000" cy="120422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96" name="Google Shape;396;p49"/>
          <p:cNvSpPr/>
          <p:nvPr>
            <p:ph type="pic" idx="3"/>
          </p:nvPr>
        </p:nvSpPr>
        <p:spPr>
          <a:xfrm>
            <a:off x="7980234" y="1829922"/>
            <a:ext cx="1764000" cy="120422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97" name="Google Shape;397;p49"/>
          <p:cNvSpPr/>
          <p:nvPr>
            <p:ph type="pic" idx="4"/>
          </p:nvPr>
        </p:nvSpPr>
        <p:spPr>
          <a:xfrm>
            <a:off x="4305854" y="1829922"/>
            <a:ext cx="1764000" cy="120422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98" name="Google Shape;398;p49"/>
          <p:cNvSpPr/>
          <p:nvPr>
            <p:ph type="pic" idx="5"/>
          </p:nvPr>
        </p:nvSpPr>
        <p:spPr>
          <a:xfrm>
            <a:off x="610574" y="1829922"/>
            <a:ext cx="1764000" cy="120422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99" name="Google Shape;399;p49"/>
          <p:cNvSpPr/>
          <p:nvPr>
            <p:ph type="pic" idx="6"/>
          </p:nvPr>
        </p:nvSpPr>
        <p:spPr>
          <a:xfrm>
            <a:off x="6143044" y="1829922"/>
            <a:ext cx="1764000" cy="120422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00" name="Google Shape;400;p49"/>
          <p:cNvSpPr/>
          <p:nvPr>
            <p:ph type="pic" idx="7"/>
          </p:nvPr>
        </p:nvSpPr>
        <p:spPr>
          <a:xfrm>
            <a:off x="2468664" y="1829922"/>
            <a:ext cx="1764000" cy="12042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401" name="Google Shape;401;p49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3149695" y="2813447"/>
            <a:ext cx="589260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5" name="Google Shape;405;p50" descr="A picture containing 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629972" y="0"/>
            <a:ext cx="2562028" cy="536170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0"/>
          <p:cNvSpPr txBox="1"/>
          <p:nvPr/>
        </p:nvSpPr>
        <p:spPr>
          <a:xfrm>
            <a:off x="6232831" y="4092125"/>
            <a:ext cx="1801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1" u="none" strike="noStrike" cap="none">
                <a:solidFill>
                  <a:srgbClr val="3A3A3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ATMECS Team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50"/>
          <p:cNvCxnSpPr/>
          <p:nvPr/>
        </p:nvCxnSpPr>
        <p:spPr>
          <a:xfrm>
            <a:off x="3342063" y="3991028"/>
            <a:ext cx="4691859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8" name="Google Shape;408;p5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0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50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11" name="Google Shape;411;p50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388741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384971" y="13336"/>
            <a:ext cx="1807029" cy="3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51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51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19" name="Google Shape;419;p52"/>
          <p:cNvSpPr txBox="1"/>
          <p:nvPr>
            <p:ph type="title"/>
          </p:nvPr>
        </p:nvSpPr>
        <p:spPr>
          <a:xfrm>
            <a:off x="757716" y="653207"/>
            <a:ext cx="8759146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 panose="02000000000000000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49794">
            <a:off x="10756572" y="3725200"/>
            <a:ext cx="1766253" cy="279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3" descr="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39736" y="130956"/>
            <a:ext cx="1275777" cy="33460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3"/>
          <p:cNvSpPr txBox="1"/>
          <p:nvPr>
            <p:ph type="title"/>
          </p:nvPr>
        </p:nvSpPr>
        <p:spPr>
          <a:xfrm>
            <a:off x="2524125" y="-12041"/>
            <a:ext cx="7143749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Roboto" panose="02000000000000000000"/>
              <a:buNone/>
              <a:defRPr sz="3600">
                <a:solidFill>
                  <a:srgbClr val="3A3A3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53"/>
          <p:cNvSpPr txBox="1"/>
          <p:nvPr>
            <p:ph type="body" idx="1"/>
          </p:nvPr>
        </p:nvSpPr>
        <p:spPr>
          <a:xfrm>
            <a:off x="2524126" y="722780"/>
            <a:ext cx="7143750" cy="70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Roboto" panose="02000000000000000000"/>
              <a:buNone/>
              <a:defRPr sz="2000">
                <a:solidFill>
                  <a:srgbClr val="3A3A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 panose="02000000000000000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Roboto" panose="020000000000000000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425" name="Google Shape;425;p5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3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53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28" name="Google Shape;428;p53" descr="Badge Tm outlin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3"/>
          <p:cNvSpPr/>
          <p:nvPr/>
        </p:nvSpPr>
        <p:spPr>
          <a:xfrm>
            <a:off x="7586243" y="1834896"/>
            <a:ext cx="2972604" cy="42935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0" name="Google Shape;430;p53"/>
          <p:cNvSpPr/>
          <p:nvPr/>
        </p:nvSpPr>
        <p:spPr>
          <a:xfrm>
            <a:off x="4129811" y="1834895"/>
            <a:ext cx="2972604" cy="42935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1" name="Google Shape;431;p53"/>
          <p:cNvSpPr/>
          <p:nvPr/>
        </p:nvSpPr>
        <p:spPr>
          <a:xfrm>
            <a:off x="673379" y="1834895"/>
            <a:ext cx="2972604" cy="42935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2" name="Google Shape;432;p53"/>
          <p:cNvSpPr/>
          <p:nvPr>
            <p:ph type="pic" idx="2"/>
          </p:nvPr>
        </p:nvSpPr>
        <p:spPr>
          <a:xfrm>
            <a:off x="7586242" y="2076889"/>
            <a:ext cx="2972605" cy="270422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33" name="Google Shape;433;p53"/>
          <p:cNvSpPr/>
          <p:nvPr>
            <p:ph type="pic" idx="3"/>
          </p:nvPr>
        </p:nvSpPr>
        <p:spPr>
          <a:xfrm>
            <a:off x="4129810" y="2076888"/>
            <a:ext cx="2972605" cy="270422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34" name="Google Shape;434;p53"/>
          <p:cNvSpPr/>
          <p:nvPr>
            <p:ph type="pic" idx="4"/>
          </p:nvPr>
        </p:nvSpPr>
        <p:spPr>
          <a:xfrm>
            <a:off x="673378" y="2076888"/>
            <a:ext cx="2972605" cy="270422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/>
          <p:nvPr/>
        </p:nvSpPr>
        <p:spPr>
          <a:xfrm>
            <a:off x="7586243" y="1834896"/>
            <a:ext cx="2972604" cy="42935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7" name="Google Shape;437;p54"/>
          <p:cNvSpPr/>
          <p:nvPr/>
        </p:nvSpPr>
        <p:spPr>
          <a:xfrm>
            <a:off x="4129811" y="1834895"/>
            <a:ext cx="2972604" cy="42935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8" name="Google Shape;438;p54"/>
          <p:cNvSpPr/>
          <p:nvPr/>
        </p:nvSpPr>
        <p:spPr>
          <a:xfrm>
            <a:off x="673379" y="1834895"/>
            <a:ext cx="2972604" cy="42935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9" name="Google Shape;439;p54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0" name="Google Shape;440;p54"/>
          <p:cNvSpPr/>
          <p:nvPr>
            <p:ph type="pic" idx="2"/>
          </p:nvPr>
        </p:nvSpPr>
        <p:spPr>
          <a:xfrm>
            <a:off x="7586242" y="2076889"/>
            <a:ext cx="2972605" cy="270422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41" name="Google Shape;441;p54"/>
          <p:cNvSpPr/>
          <p:nvPr>
            <p:ph type="pic" idx="3"/>
          </p:nvPr>
        </p:nvSpPr>
        <p:spPr>
          <a:xfrm>
            <a:off x="4129810" y="2076888"/>
            <a:ext cx="2972605" cy="270422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42" name="Google Shape;442;p54"/>
          <p:cNvSpPr/>
          <p:nvPr>
            <p:ph type="pic" idx="4"/>
          </p:nvPr>
        </p:nvSpPr>
        <p:spPr>
          <a:xfrm>
            <a:off x="673378" y="2076888"/>
            <a:ext cx="2972605" cy="270422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43" name="Google Shape;443;p54"/>
          <p:cNvSpPr txBox="1"/>
          <p:nvPr>
            <p:ph type="title"/>
          </p:nvPr>
        </p:nvSpPr>
        <p:spPr>
          <a:xfrm>
            <a:off x="757716" y="653207"/>
            <a:ext cx="8759146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 panose="02000000000000000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/>
          <p:nvPr>
            <p:ph type="pic" idx="2"/>
          </p:nvPr>
        </p:nvSpPr>
        <p:spPr>
          <a:xfrm>
            <a:off x="0" y="0"/>
            <a:ext cx="6988628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46" name="Google Shape;446;p55"/>
          <p:cNvSpPr txBox="1"/>
          <p:nvPr>
            <p:ph type="sldNum" idx="12"/>
          </p:nvPr>
        </p:nvSpPr>
        <p:spPr>
          <a:xfrm>
            <a:off x="11455306" y="6507660"/>
            <a:ext cx="630936" cy="2743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7" name="Google Shape;447;p55"/>
          <p:cNvSpPr txBox="1"/>
          <p:nvPr>
            <p:ph type="title"/>
          </p:nvPr>
        </p:nvSpPr>
        <p:spPr>
          <a:xfrm>
            <a:off x="6988628" y="1526821"/>
            <a:ext cx="4926564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Roboto" panose="02000000000000000000"/>
              <a:buNone/>
              <a:defRPr sz="5400" b="1">
                <a:solidFill>
                  <a:srgbClr val="FF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0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0" name="Google Shape;50;p20"/>
          <p:cNvSpPr/>
          <p:nvPr>
            <p:ph type="pic" idx="2"/>
          </p:nvPr>
        </p:nvSpPr>
        <p:spPr>
          <a:xfrm>
            <a:off x="0" y="0"/>
            <a:ext cx="4162425" cy="6806179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0"/>
          <p:cNvSpPr txBox="1"/>
          <p:nvPr>
            <p:ph type="title"/>
          </p:nvPr>
        </p:nvSpPr>
        <p:spPr>
          <a:xfrm>
            <a:off x="4612198" y="365125"/>
            <a:ext cx="66503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 panose="0200000000000000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" name="Google Shape;52;p20"/>
          <p:cNvPicPr preferRelativeResize="0"/>
          <p:nvPr/>
        </p:nvPicPr>
        <p:blipFill rotWithShape="1">
          <a:blip r:embed="rId3">
            <a:alphaModFix amt="85000"/>
          </a:blip>
          <a:srcRect/>
          <a:stretch>
            <a:fillRect/>
          </a:stretch>
        </p:blipFill>
        <p:spPr>
          <a:xfrm rot="631495">
            <a:off x="1437885" y="1083161"/>
            <a:ext cx="2781724" cy="440592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0"/>
          <p:cNvSpPr txBox="1"/>
          <p:nvPr>
            <p:ph type="body" idx="1"/>
          </p:nvPr>
        </p:nvSpPr>
        <p:spPr>
          <a:xfrm>
            <a:off x="4598608" y="1825625"/>
            <a:ext cx="665038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" name="Google Shape;54;p20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0" descr="A picture containing text, sig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/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/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52" name="Google Shape;452;p57"/>
          <p:cNvSpPr txBox="1"/>
          <p:nvPr>
            <p:ph type="sldNum" idx="12"/>
          </p:nvPr>
        </p:nvSpPr>
        <p:spPr>
          <a:xfrm>
            <a:off x="11455306" y="6507660"/>
            <a:ext cx="630936" cy="2743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53" name="Google Shape;453;p57"/>
          <p:cNvSpPr/>
          <p:nvPr>
            <p:ph type="pic" idx="3"/>
          </p:nvPr>
        </p:nvSpPr>
        <p:spPr>
          <a:xfrm>
            <a:off x="3347687" y="3804068"/>
            <a:ext cx="3335973" cy="2051929"/>
          </a:xfrm>
          <a:prstGeom prst="rect">
            <a:avLst/>
          </a:prstGeom>
          <a:solidFill>
            <a:srgbClr val="979393"/>
          </a:solidFill>
          <a:ln>
            <a:noFill/>
          </a:ln>
        </p:spPr>
      </p:sp>
      <p:sp>
        <p:nvSpPr>
          <p:cNvPr id="454" name="Google Shape;454;p57"/>
          <p:cNvSpPr txBox="1"/>
          <p:nvPr>
            <p:ph type="title"/>
          </p:nvPr>
        </p:nvSpPr>
        <p:spPr>
          <a:xfrm>
            <a:off x="6373928" y="1573948"/>
            <a:ext cx="5541264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Roboto" panose="02000000000000000000"/>
              <a:buNone/>
              <a:defRPr sz="5400"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/>
          <p:nvPr>
            <p:ph type="pic" idx="2"/>
          </p:nvPr>
        </p:nvSpPr>
        <p:spPr>
          <a:xfrm>
            <a:off x="0" y="-1"/>
            <a:ext cx="6988628" cy="680618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pic>
        <p:nvPicPr>
          <p:cNvPr id="58" name="Google Shape;58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1" name="Google Shape;61;p21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1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/>
          <p:nvPr>
            <p:ph type="pic" idx="2"/>
          </p:nvPr>
        </p:nvSpPr>
        <p:spPr>
          <a:xfrm>
            <a:off x="0" y="-1"/>
            <a:ext cx="6082410" cy="680618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pic>
        <p:nvPicPr>
          <p:cNvPr id="65" name="Google Shape;65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2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8" name="Google Shape;68;p22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"/>
          <p:cNvSpPr txBox="1"/>
          <p:nvPr>
            <p:ph type="title"/>
          </p:nvPr>
        </p:nvSpPr>
        <p:spPr>
          <a:xfrm>
            <a:off x="6109590" y="494847"/>
            <a:ext cx="6082410" cy="119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 panose="0200000000000000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type="body" idx="1"/>
          </p:nvPr>
        </p:nvSpPr>
        <p:spPr>
          <a:xfrm>
            <a:off x="6096000" y="2080784"/>
            <a:ext cx="6082410" cy="433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1" name="Google Shape;71;p22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 panose="0200000000000000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4" name="Google Shape;74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4182829"/>
            <a:ext cx="4183379" cy="268831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3"/>
          <p:cNvSpPr txBox="1"/>
          <p:nvPr>
            <p:ph type="body" idx="1"/>
          </p:nvPr>
        </p:nvSpPr>
        <p:spPr>
          <a:xfrm>
            <a:off x="839788" y="1590676"/>
            <a:ext cx="1051401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3"/>
          <p:cNvSpPr txBox="1"/>
          <p:nvPr>
            <p:ph type="body" idx="2"/>
          </p:nvPr>
        </p:nvSpPr>
        <p:spPr>
          <a:xfrm>
            <a:off x="5126038" y="4213312"/>
            <a:ext cx="622776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3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80" name="Google Shape;80;p23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3" descr="A picture containing text, sig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 panose="0200000000000000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" name="Google Shape;84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4169688"/>
            <a:ext cx="4183379" cy="268831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8" name="Google Shape;88;p24"/>
          <p:cNvSpPr/>
          <p:nvPr/>
        </p:nvSpPr>
        <p:spPr>
          <a:xfrm>
            <a:off x="7910395" y="1865889"/>
            <a:ext cx="1954041" cy="3470386"/>
          </a:xfrm>
          <a:prstGeom prst="rect">
            <a:avLst/>
          </a:prstGeom>
          <a:solidFill>
            <a:srgbClr val="FAA4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9" name="Google Shape;89;p24"/>
          <p:cNvSpPr/>
          <p:nvPr>
            <p:ph type="pic" idx="2"/>
          </p:nvPr>
        </p:nvSpPr>
        <p:spPr>
          <a:xfrm>
            <a:off x="7910395" y="2660543"/>
            <a:ext cx="1954042" cy="153671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0" name="Google Shape;90;p24"/>
          <p:cNvSpPr/>
          <p:nvPr/>
        </p:nvSpPr>
        <p:spPr>
          <a:xfrm>
            <a:off x="10173766" y="1865889"/>
            <a:ext cx="1954041" cy="3470386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1" name="Google Shape;91;p24"/>
          <p:cNvSpPr/>
          <p:nvPr>
            <p:ph type="pic" idx="3"/>
          </p:nvPr>
        </p:nvSpPr>
        <p:spPr>
          <a:xfrm>
            <a:off x="10174254" y="2660104"/>
            <a:ext cx="1954246" cy="153721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2" name="Google Shape;92;p24"/>
          <p:cNvSpPr/>
          <p:nvPr/>
        </p:nvSpPr>
        <p:spPr>
          <a:xfrm>
            <a:off x="3382960" y="1865889"/>
            <a:ext cx="1954041" cy="3470386"/>
          </a:xfrm>
          <a:prstGeom prst="rect">
            <a:avLst/>
          </a:prstGeom>
          <a:solidFill>
            <a:srgbClr val="FAA4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3" name="Google Shape;93;p24"/>
          <p:cNvSpPr/>
          <p:nvPr>
            <p:ph type="pic" idx="4"/>
          </p:nvPr>
        </p:nvSpPr>
        <p:spPr>
          <a:xfrm>
            <a:off x="3382960" y="2660543"/>
            <a:ext cx="1954042" cy="153671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4" name="Google Shape;94;p24"/>
          <p:cNvSpPr/>
          <p:nvPr/>
        </p:nvSpPr>
        <p:spPr>
          <a:xfrm>
            <a:off x="5646331" y="1865889"/>
            <a:ext cx="1954041" cy="3470386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" name="Google Shape;95;p24"/>
          <p:cNvSpPr/>
          <p:nvPr>
            <p:ph type="pic" idx="5"/>
          </p:nvPr>
        </p:nvSpPr>
        <p:spPr>
          <a:xfrm>
            <a:off x="5646819" y="2660104"/>
            <a:ext cx="1954246" cy="153721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pic>
        <p:nvPicPr>
          <p:cNvPr id="96" name="Google Shape;96;p24" descr="Badge Tm outlin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 descr="A picture containing text, sig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4219576" y="2804648"/>
            <a:ext cx="71908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 panose="0200000000000000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806179"/>
            <a:ext cx="12192000" cy="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>
            <p:ph type="body" idx="1"/>
          </p:nvPr>
        </p:nvSpPr>
        <p:spPr>
          <a:xfrm>
            <a:off x="4219576" y="3876384"/>
            <a:ext cx="7190876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 panose="020000000000000000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 panose="02000000000000000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25"/>
          <p:cNvSpPr/>
          <p:nvPr/>
        </p:nvSpPr>
        <p:spPr>
          <a:xfrm>
            <a:off x="1" y="3198798"/>
            <a:ext cx="3209428" cy="537265"/>
          </a:xfrm>
          <a:custGeom>
            <a:avLst/>
            <a:gdLst/>
            <a:ahLst/>
            <a:cxnLst/>
            <a:rect l="l" t="t" r="r" b="b"/>
            <a:pathLst>
              <a:path w="5614219" h="537265" extrusionOk="0">
                <a:moveTo>
                  <a:pt x="0" y="0"/>
                </a:moveTo>
                <a:lnTo>
                  <a:pt x="5083277" y="0"/>
                </a:lnTo>
                <a:lnTo>
                  <a:pt x="5614219" y="537265"/>
                </a:lnTo>
                <a:lnTo>
                  <a:pt x="0" y="537265"/>
                </a:lnTo>
                <a:lnTo>
                  <a:pt x="0" y="0"/>
                </a:lnTo>
                <a:close/>
              </a:path>
            </a:pathLst>
          </a:custGeom>
          <a:solidFill>
            <a:srgbClr val="FAA4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895848" y="3442299"/>
            <a:ext cx="3209428" cy="537265"/>
          </a:xfrm>
          <a:custGeom>
            <a:avLst/>
            <a:gdLst/>
            <a:ahLst/>
            <a:cxnLst/>
            <a:rect l="l" t="t" r="r" b="b"/>
            <a:pathLst>
              <a:path w="5614219" h="537265" extrusionOk="0">
                <a:moveTo>
                  <a:pt x="0" y="0"/>
                </a:moveTo>
                <a:lnTo>
                  <a:pt x="5614219" y="0"/>
                </a:lnTo>
                <a:lnTo>
                  <a:pt x="4857135" y="537265"/>
                </a:lnTo>
                <a:lnTo>
                  <a:pt x="0" y="537265"/>
                </a:lnTo>
                <a:lnTo>
                  <a:pt x="0" y="0"/>
                </a:lnTo>
                <a:close/>
              </a:path>
            </a:pathLst>
          </a:custGeom>
          <a:solidFill>
            <a:srgbClr val="EF1B7E">
              <a:alpha val="5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" name="Google Shape;104;p25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06" name="Google Shape;106;p25" descr="Badge Tm outlin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46727" y="10088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 descr="A picture containing text, sign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4160" y="10194"/>
            <a:ext cx="1754788" cy="2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 panose="02000000000000000000"/>
              <a:buNone/>
              <a:defRPr sz="44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Char char="•"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7F7F7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" name="Google Shape;13;p16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rgbClr val="A5A5A5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opensource-demo.orangehrmlive.com/web/index.php/auth/logi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"/>
          <p:cNvSpPr txBox="1"/>
          <p:nvPr>
            <p:ph type="title"/>
          </p:nvPr>
        </p:nvSpPr>
        <p:spPr>
          <a:xfrm>
            <a:off x="838200" y="1269035"/>
            <a:ext cx="93930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" panose="02000000000000000000"/>
              <a:buNone/>
            </a:pPr>
            <a:br>
              <a:rPr lang="en-US"/>
            </a:br>
            <a:r>
              <a:rPr lang="en-US"/>
              <a:t>OrangeHRM</a:t>
            </a:r>
            <a:endParaRPr lang="en-US"/>
          </a:p>
        </p:txBody>
      </p:sp>
      <p:sp>
        <p:nvSpPr>
          <p:cNvPr id="460" name="Google Shape;460;p1"/>
          <p:cNvSpPr txBox="1"/>
          <p:nvPr>
            <p:ph type="body" idx="2"/>
          </p:nvPr>
        </p:nvSpPr>
        <p:spPr>
          <a:xfrm>
            <a:off x="9063925" y="5557650"/>
            <a:ext cx="302310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</a:pPr>
            <a:r>
              <a:rPr lang="en-US" sz="2000" i="0">
                <a:solidFill>
                  <a:schemeClr val="dk1"/>
                </a:solidFill>
              </a:rPr>
              <a:t>By</a:t>
            </a:r>
            <a:endParaRPr lang="en-US" sz="20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 panose="02000000000000000000"/>
              <a:buNone/>
            </a:pPr>
            <a:r>
              <a:rPr lang="en-US" sz="2000" i="0">
                <a:solidFill>
                  <a:schemeClr val="dk1"/>
                </a:solidFill>
              </a:rPr>
              <a:t>Saravanan Ramu</a:t>
            </a:r>
            <a:endParaRPr lang="en-US" sz="2000" i="0">
              <a:solidFill>
                <a:schemeClr val="dk1"/>
              </a:solidFill>
            </a:endParaRPr>
          </a:p>
        </p:txBody>
      </p:sp>
      <p:sp>
        <p:nvSpPr>
          <p:cNvPr id="461" name="Google Shape;461;p1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2023 © ATMECS Global Inc. | CONFIDENTIAL</a:t>
            </a:r>
            <a:endParaRPr lang="en-US"/>
          </a:p>
        </p:txBody>
      </p:sp>
      <p:sp>
        <p:nvSpPr>
          <p:cNvPr id="462" name="Google Shape;462;p1"/>
          <p:cNvSpPr txBox="1"/>
          <p:nvPr>
            <p:ph type="sldNum" idx="12"/>
          </p:nvPr>
        </p:nvSpPr>
        <p:spPr>
          <a:xfrm>
            <a:off x="11804073" y="6411770"/>
            <a:ext cx="381006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8200" y="4004945"/>
            <a:ext cx="7828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800">
                <a:sym typeface="+mn-ea"/>
              </a:rPr>
              <a:t>Site: </a:t>
            </a:r>
            <a:r>
              <a:rPr lang="en-US" sz="1800">
                <a:sym typeface="+mn-ea"/>
                <a:hlinkClick r:id="rId1" action="ppaction://hlinkfile"/>
              </a:rPr>
              <a:t>https://opensource-demo.orangehrmlive.com/web/index.php/auth/login</a:t>
            </a:r>
            <a:endParaRPr 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"/>
          <p:cNvSpPr txBox="1"/>
          <p:nvPr>
            <p:ph type="ftr" idx="11"/>
          </p:nvPr>
        </p:nvSpPr>
        <p:spPr>
          <a:xfrm>
            <a:off x="6921" y="648104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2023 © ATMECS Global Inc. | CONFIDENTIAL</a:t>
            </a:r>
            <a:endParaRPr lang="en-US"/>
          </a:p>
        </p:txBody>
      </p:sp>
      <p:sp>
        <p:nvSpPr>
          <p:cNvPr id="468" name="Google Shape;468;p2"/>
          <p:cNvSpPr txBox="1"/>
          <p:nvPr>
            <p:ph type="sldNum" idx="12"/>
          </p:nvPr>
        </p:nvSpPr>
        <p:spPr>
          <a:xfrm>
            <a:off x="11810998" y="6408108"/>
            <a:ext cx="381000" cy="3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69" name="Google Shape;469;p2"/>
          <p:cNvSpPr/>
          <p:nvPr/>
        </p:nvSpPr>
        <p:spPr>
          <a:xfrm>
            <a:off x="1017551" y="3811112"/>
            <a:ext cx="315096" cy="341083"/>
          </a:xfrm>
          <a:custGeom>
            <a:avLst/>
            <a:gdLst/>
            <a:ahLst/>
            <a:cxnLst/>
            <a:rect l="l" t="t" r="r" b="b"/>
            <a:pathLst>
              <a:path w="584" h="632" extrusionOk="0">
                <a:moveTo>
                  <a:pt x="566" y="354"/>
                </a:moveTo>
                <a:lnTo>
                  <a:pt x="570" y="346"/>
                </a:lnTo>
                <a:lnTo>
                  <a:pt x="574" y="339"/>
                </a:lnTo>
                <a:lnTo>
                  <a:pt x="577" y="331"/>
                </a:lnTo>
                <a:lnTo>
                  <a:pt x="580" y="324"/>
                </a:lnTo>
                <a:lnTo>
                  <a:pt x="582" y="316"/>
                </a:lnTo>
                <a:lnTo>
                  <a:pt x="583" y="309"/>
                </a:lnTo>
                <a:lnTo>
                  <a:pt x="584" y="300"/>
                </a:lnTo>
                <a:lnTo>
                  <a:pt x="584" y="291"/>
                </a:lnTo>
                <a:lnTo>
                  <a:pt x="584" y="282"/>
                </a:lnTo>
                <a:lnTo>
                  <a:pt x="583" y="273"/>
                </a:lnTo>
                <a:lnTo>
                  <a:pt x="581" y="263"/>
                </a:lnTo>
                <a:lnTo>
                  <a:pt x="577" y="255"/>
                </a:lnTo>
                <a:lnTo>
                  <a:pt x="573" y="247"/>
                </a:lnTo>
                <a:lnTo>
                  <a:pt x="568" y="238"/>
                </a:lnTo>
                <a:lnTo>
                  <a:pt x="562" y="231"/>
                </a:lnTo>
                <a:lnTo>
                  <a:pt x="556" y="223"/>
                </a:lnTo>
                <a:lnTo>
                  <a:pt x="548" y="217"/>
                </a:lnTo>
                <a:lnTo>
                  <a:pt x="541" y="210"/>
                </a:lnTo>
                <a:lnTo>
                  <a:pt x="532" y="206"/>
                </a:lnTo>
                <a:lnTo>
                  <a:pt x="523" y="202"/>
                </a:lnTo>
                <a:lnTo>
                  <a:pt x="515" y="198"/>
                </a:lnTo>
                <a:lnTo>
                  <a:pt x="506" y="196"/>
                </a:lnTo>
                <a:lnTo>
                  <a:pt x="496" y="195"/>
                </a:lnTo>
                <a:lnTo>
                  <a:pt x="487" y="194"/>
                </a:lnTo>
                <a:lnTo>
                  <a:pt x="420" y="194"/>
                </a:lnTo>
                <a:lnTo>
                  <a:pt x="428" y="176"/>
                </a:lnTo>
                <a:lnTo>
                  <a:pt x="434" y="157"/>
                </a:lnTo>
                <a:lnTo>
                  <a:pt x="436" y="149"/>
                </a:lnTo>
                <a:lnTo>
                  <a:pt x="437" y="139"/>
                </a:lnTo>
                <a:lnTo>
                  <a:pt x="438" y="130"/>
                </a:lnTo>
                <a:lnTo>
                  <a:pt x="438" y="122"/>
                </a:lnTo>
                <a:lnTo>
                  <a:pt x="437" y="100"/>
                </a:lnTo>
                <a:lnTo>
                  <a:pt x="435" y="82"/>
                </a:lnTo>
                <a:lnTo>
                  <a:pt x="433" y="73"/>
                </a:lnTo>
                <a:lnTo>
                  <a:pt x="431" y="65"/>
                </a:lnTo>
                <a:lnTo>
                  <a:pt x="428" y="57"/>
                </a:lnTo>
                <a:lnTo>
                  <a:pt x="425" y="50"/>
                </a:lnTo>
                <a:lnTo>
                  <a:pt x="422" y="44"/>
                </a:lnTo>
                <a:lnTo>
                  <a:pt x="418" y="39"/>
                </a:lnTo>
                <a:lnTo>
                  <a:pt x="413" y="33"/>
                </a:lnTo>
                <a:lnTo>
                  <a:pt x="409" y="28"/>
                </a:lnTo>
                <a:lnTo>
                  <a:pt x="404" y="24"/>
                </a:lnTo>
                <a:lnTo>
                  <a:pt x="398" y="19"/>
                </a:lnTo>
                <a:lnTo>
                  <a:pt x="393" y="15"/>
                </a:lnTo>
                <a:lnTo>
                  <a:pt x="386" y="12"/>
                </a:lnTo>
                <a:lnTo>
                  <a:pt x="373" y="6"/>
                </a:lnTo>
                <a:lnTo>
                  <a:pt x="359" y="3"/>
                </a:lnTo>
                <a:lnTo>
                  <a:pt x="344" y="1"/>
                </a:lnTo>
                <a:lnTo>
                  <a:pt x="329" y="0"/>
                </a:lnTo>
                <a:lnTo>
                  <a:pt x="319" y="1"/>
                </a:lnTo>
                <a:lnTo>
                  <a:pt x="311" y="3"/>
                </a:lnTo>
                <a:lnTo>
                  <a:pt x="302" y="7"/>
                </a:lnTo>
                <a:lnTo>
                  <a:pt x="295" y="14"/>
                </a:lnTo>
                <a:lnTo>
                  <a:pt x="287" y="22"/>
                </a:lnTo>
                <a:lnTo>
                  <a:pt x="280" y="32"/>
                </a:lnTo>
                <a:lnTo>
                  <a:pt x="275" y="43"/>
                </a:lnTo>
                <a:lnTo>
                  <a:pt x="271" y="55"/>
                </a:lnTo>
                <a:lnTo>
                  <a:pt x="268" y="68"/>
                </a:lnTo>
                <a:lnTo>
                  <a:pt x="264" y="80"/>
                </a:lnTo>
                <a:lnTo>
                  <a:pt x="262" y="92"/>
                </a:lnTo>
                <a:lnTo>
                  <a:pt x="259" y="103"/>
                </a:lnTo>
                <a:lnTo>
                  <a:pt x="257" y="113"/>
                </a:lnTo>
                <a:lnTo>
                  <a:pt x="253" y="123"/>
                </a:lnTo>
                <a:lnTo>
                  <a:pt x="250" y="130"/>
                </a:lnTo>
                <a:lnTo>
                  <a:pt x="246" y="136"/>
                </a:lnTo>
                <a:lnTo>
                  <a:pt x="236" y="147"/>
                </a:lnTo>
                <a:lnTo>
                  <a:pt x="226" y="157"/>
                </a:lnTo>
                <a:lnTo>
                  <a:pt x="216" y="170"/>
                </a:lnTo>
                <a:lnTo>
                  <a:pt x="205" y="184"/>
                </a:lnTo>
                <a:lnTo>
                  <a:pt x="188" y="207"/>
                </a:lnTo>
                <a:lnTo>
                  <a:pt x="172" y="224"/>
                </a:lnTo>
                <a:lnTo>
                  <a:pt x="162" y="236"/>
                </a:lnTo>
                <a:lnTo>
                  <a:pt x="153" y="243"/>
                </a:lnTo>
                <a:lnTo>
                  <a:pt x="48" y="243"/>
                </a:lnTo>
                <a:lnTo>
                  <a:pt x="39" y="244"/>
                </a:lnTo>
                <a:lnTo>
                  <a:pt x="30" y="247"/>
                </a:lnTo>
                <a:lnTo>
                  <a:pt x="21" y="251"/>
                </a:lnTo>
                <a:lnTo>
                  <a:pt x="15" y="258"/>
                </a:lnTo>
                <a:lnTo>
                  <a:pt x="8" y="265"/>
                </a:lnTo>
                <a:lnTo>
                  <a:pt x="4" y="273"/>
                </a:lnTo>
                <a:lnTo>
                  <a:pt x="1" y="283"/>
                </a:lnTo>
                <a:lnTo>
                  <a:pt x="0" y="291"/>
                </a:lnTo>
                <a:lnTo>
                  <a:pt x="0" y="535"/>
                </a:lnTo>
                <a:lnTo>
                  <a:pt x="1" y="545"/>
                </a:lnTo>
                <a:lnTo>
                  <a:pt x="4" y="554"/>
                </a:lnTo>
                <a:lnTo>
                  <a:pt x="8" y="562"/>
                </a:lnTo>
                <a:lnTo>
                  <a:pt x="15" y="570"/>
                </a:lnTo>
                <a:lnTo>
                  <a:pt x="21" y="576"/>
                </a:lnTo>
                <a:lnTo>
                  <a:pt x="30" y="581"/>
                </a:lnTo>
                <a:lnTo>
                  <a:pt x="39" y="583"/>
                </a:lnTo>
                <a:lnTo>
                  <a:pt x="48" y="584"/>
                </a:lnTo>
                <a:lnTo>
                  <a:pt x="158" y="584"/>
                </a:lnTo>
                <a:lnTo>
                  <a:pt x="165" y="585"/>
                </a:lnTo>
                <a:lnTo>
                  <a:pt x="176" y="588"/>
                </a:lnTo>
                <a:lnTo>
                  <a:pt x="191" y="593"/>
                </a:lnTo>
                <a:lnTo>
                  <a:pt x="210" y="599"/>
                </a:lnTo>
                <a:lnTo>
                  <a:pt x="233" y="607"/>
                </a:lnTo>
                <a:lnTo>
                  <a:pt x="255" y="614"/>
                </a:lnTo>
                <a:lnTo>
                  <a:pt x="275" y="620"/>
                </a:lnTo>
                <a:lnTo>
                  <a:pt x="293" y="624"/>
                </a:lnTo>
                <a:lnTo>
                  <a:pt x="311" y="628"/>
                </a:lnTo>
                <a:lnTo>
                  <a:pt x="329" y="630"/>
                </a:lnTo>
                <a:lnTo>
                  <a:pt x="347" y="632"/>
                </a:lnTo>
                <a:lnTo>
                  <a:pt x="366" y="632"/>
                </a:lnTo>
                <a:lnTo>
                  <a:pt x="414" y="632"/>
                </a:lnTo>
                <a:lnTo>
                  <a:pt x="427" y="632"/>
                </a:lnTo>
                <a:lnTo>
                  <a:pt x="440" y="630"/>
                </a:lnTo>
                <a:lnTo>
                  <a:pt x="451" y="628"/>
                </a:lnTo>
                <a:lnTo>
                  <a:pt x="463" y="625"/>
                </a:lnTo>
                <a:lnTo>
                  <a:pt x="473" y="621"/>
                </a:lnTo>
                <a:lnTo>
                  <a:pt x="484" y="615"/>
                </a:lnTo>
                <a:lnTo>
                  <a:pt x="492" y="609"/>
                </a:lnTo>
                <a:lnTo>
                  <a:pt x="501" y="602"/>
                </a:lnTo>
                <a:lnTo>
                  <a:pt x="508" y="594"/>
                </a:lnTo>
                <a:lnTo>
                  <a:pt x="515" y="585"/>
                </a:lnTo>
                <a:lnTo>
                  <a:pt x="520" y="576"/>
                </a:lnTo>
                <a:lnTo>
                  <a:pt x="526" y="566"/>
                </a:lnTo>
                <a:lnTo>
                  <a:pt x="529" y="555"/>
                </a:lnTo>
                <a:lnTo>
                  <a:pt x="531" y="544"/>
                </a:lnTo>
                <a:lnTo>
                  <a:pt x="533" y="531"/>
                </a:lnTo>
                <a:lnTo>
                  <a:pt x="533" y="518"/>
                </a:lnTo>
                <a:lnTo>
                  <a:pt x="539" y="512"/>
                </a:lnTo>
                <a:lnTo>
                  <a:pt x="543" y="503"/>
                </a:lnTo>
                <a:lnTo>
                  <a:pt x="547" y="495"/>
                </a:lnTo>
                <a:lnTo>
                  <a:pt x="550" y="487"/>
                </a:lnTo>
                <a:lnTo>
                  <a:pt x="553" y="478"/>
                </a:lnTo>
                <a:lnTo>
                  <a:pt x="555" y="469"/>
                </a:lnTo>
                <a:lnTo>
                  <a:pt x="556" y="461"/>
                </a:lnTo>
                <a:lnTo>
                  <a:pt x="556" y="451"/>
                </a:lnTo>
                <a:lnTo>
                  <a:pt x="556" y="442"/>
                </a:lnTo>
                <a:lnTo>
                  <a:pt x="555" y="435"/>
                </a:lnTo>
                <a:lnTo>
                  <a:pt x="561" y="422"/>
                </a:lnTo>
                <a:lnTo>
                  <a:pt x="566" y="408"/>
                </a:lnTo>
                <a:lnTo>
                  <a:pt x="569" y="394"/>
                </a:lnTo>
                <a:lnTo>
                  <a:pt x="569" y="380"/>
                </a:lnTo>
                <a:lnTo>
                  <a:pt x="569" y="366"/>
                </a:lnTo>
                <a:lnTo>
                  <a:pt x="566" y="354"/>
                </a:lnTo>
                <a:close/>
                <a:moveTo>
                  <a:pt x="90" y="528"/>
                </a:moveTo>
                <a:lnTo>
                  <a:pt x="86" y="531"/>
                </a:lnTo>
                <a:lnTo>
                  <a:pt x="82" y="533"/>
                </a:lnTo>
                <a:lnTo>
                  <a:pt x="77" y="535"/>
                </a:lnTo>
                <a:lnTo>
                  <a:pt x="73" y="535"/>
                </a:lnTo>
                <a:lnTo>
                  <a:pt x="69" y="535"/>
                </a:lnTo>
                <a:lnTo>
                  <a:pt x="63" y="533"/>
                </a:lnTo>
                <a:lnTo>
                  <a:pt x="60" y="531"/>
                </a:lnTo>
                <a:lnTo>
                  <a:pt x="56" y="528"/>
                </a:lnTo>
                <a:lnTo>
                  <a:pt x="53" y="525"/>
                </a:lnTo>
                <a:lnTo>
                  <a:pt x="50" y="520"/>
                </a:lnTo>
                <a:lnTo>
                  <a:pt x="49" y="516"/>
                </a:lnTo>
                <a:lnTo>
                  <a:pt x="48" y="510"/>
                </a:lnTo>
                <a:lnTo>
                  <a:pt x="49" y="506"/>
                </a:lnTo>
                <a:lnTo>
                  <a:pt x="50" y="502"/>
                </a:lnTo>
                <a:lnTo>
                  <a:pt x="53" y="498"/>
                </a:lnTo>
                <a:lnTo>
                  <a:pt x="56" y="494"/>
                </a:lnTo>
                <a:lnTo>
                  <a:pt x="60" y="491"/>
                </a:lnTo>
                <a:lnTo>
                  <a:pt x="63" y="489"/>
                </a:lnTo>
                <a:lnTo>
                  <a:pt x="69" y="487"/>
                </a:lnTo>
                <a:lnTo>
                  <a:pt x="73" y="487"/>
                </a:lnTo>
                <a:lnTo>
                  <a:pt x="77" y="487"/>
                </a:lnTo>
                <a:lnTo>
                  <a:pt x="82" y="489"/>
                </a:lnTo>
                <a:lnTo>
                  <a:pt x="86" y="491"/>
                </a:lnTo>
                <a:lnTo>
                  <a:pt x="90" y="494"/>
                </a:lnTo>
                <a:lnTo>
                  <a:pt x="94" y="498"/>
                </a:lnTo>
                <a:lnTo>
                  <a:pt x="96" y="502"/>
                </a:lnTo>
                <a:lnTo>
                  <a:pt x="97" y="506"/>
                </a:lnTo>
                <a:lnTo>
                  <a:pt x="98" y="510"/>
                </a:lnTo>
                <a:lnTo>
                  <a:pt x="97" y="516"/>
                </a:lnTo>
                <a:lnTo>
                  <a:pt x="96" y="520"/>
                </a:lnTo>
                <a:lnTo>
                  <a:pt x="94" y="525"/>
                </a:lnTo>
                <a:lnTo>
                  <a:pt x="90" y="528"/>
                </a:lnTo>
                <a:close/>
                <a:moveTo>
                  <a:pt x="528" y="323"/>
                </a:moveTo>
                <a:lnTo>
                  <a:pt x="523" y="330"/>
                </a:lnTo>
                <a:lnTo>
                  <a:pt x="518" y="336"/>
                </a:lnTo>
                <a:lnTo>
                  <a:pt x="516" y="338"/>
                </a:lnTo>
                <a:lnTo>
                  <a:pt x="513" y="339"/>
                </a:lnTo>
                <a:lnTo>
                  <a:pt x="511" y="340"/>
                </a:lnTo>
                <a:lnTo>
                  <a:pt x="507" y="341"/>
                </a:lnTo>
                <a:lnTo>
                  <a:pt x="513" y="349"/>
                </a:lnTo>
                <a:lnTo>
                  <a:pt x="517" y="358"/>
                </a:lnTo>
                <a:lnTo>
                  <a:pt x="519" y="370"/>
                </a:lnTo>
                <a:lnTo>
                  <a:pt x="520" y="380"/>
                </a:lnTo>
                <a:lnTo>
                  <a:pt x="520" y="386"/>
                </a:lnTo>
                <a:lnTo>
                  <a:pt x="519" y="393"/>
                </a:lnTo>
                <a:lnTo>
                  <a:pt x="518" y="398"/>
                </a:lnTo>
                <a:lnTo>
                  <a:pt x="516" y="405"/>
                </a:lnTo>
                <a:lnTo>
                  <a:pt x="513" y="410"/>
                </a:lnTo>
                <a:lnTo>
                  <a:pt x="509" y="415"/>
                </a:lnTo>
                <a:lnTo>
                  <a:pt x="505" y="420"/>
                </a:lnTo>
                <a:lnTo>
                  <a:pt x="501" y="425"/>
                </a:lnTo>
                <a:lnTo>
                  <a:pt x="503" y="432"/>
                </a:lnTo>
                <a:lnTo>
                  <a:pt x="505" y="438"/>
                </a:lnTo>
                <a:lnTo>
                  <a:pt x="507" y="445"/>
                </a:lnTo>
                <a:lnTo>
                  <a:pt x="507" y="451"/>
                </a:lnTo>
                <a:lnTo>
                  <a:pt x="507" y="459"/>
                </a:lnTo>
                <a:lnTo>
                  <a:pt x="505" y="465"/>
                </a:lnTo>
                <a:lnTo>
                  <a:pt x="503" y="473"/>
                </a:lnTo>
                <a:lnTo>
                  <a:pt x="501" y="479"/>
                </a:lnTo>
                <a:lnTo>
                  <a:pt x="496" y="486"/>
                </a:lnTo>
                <a:lnTo>
                  <a:pt x="493" y="491"/>
                </a:lnTo>
                <a:lnTo>
                  <a:pt x="488" y="495"/>
                </a:lnTo>
                <a:lnTo>
                  <a:pt x="482" y="500"/>
                </a:lnTo>
                <a:lnTo>
                  <a:pt x="484" y="510"/>
                </a:lnTo>
                <a:lnTo>
                  <a:pt x="485" y="520"/>
                </a:lnTo>
                <a:lnTo>
                  <a:pt x="485" y="528"/>
                </a:lnTo>
                <a:lnTo>
                  <a:pt x="484" y="535"/>
                </a:lnTo>
                <a:lnTo>
                  <a:pt x="481" y="542"/>
                </a:lnTo>
                <a:lnTo>
                  <a:pt x="480" y="548"/>
                </a:lnTo>
                <a:lnTo>
                  <a:pt x="477" y="554"/>
                </a:lnTo>
                <a:lnTo>
                  <a:pt x="474" y="559"/>
                </a:lnTo>
                <a:lnTo>
                  <a:pt x="471" y="563"/>
                </a:lnTo>
                <a:lnTo>
                  <a:pt x="466" y="568"/>
                </a:lnTo>
                <a:lnTo>
                  <a:pt x="461" y="572"/>
                </a:lnTo>
                <a:lnTo>
                  <a:pt x="455" y="575"/>
                </a:lnTo>
                <a:lnTo>
                  <a:pt x="450" y="577"/>
                </a:lnTo>
                <a:lnTo>
                  <a:pt x="444" y="580"/>
                </a:lnTo>
                <a:lnTo>
                  <a:pt x="436" y="582"/>
                </a:lnTo>
                <a:lnTo>
                  <a:pt x="428" y="583"/>
                </a:lnTo>
                <a:lnTo>
                  <a:pt x="420" y="584"/>
                </a:lnTo>
                <a:lnTo>
                  <a:pt x="411" y="584"/>
                </a:lnTo>
                <a:lnTo>
                  <a:pt x="366" y="584"/>
                </a:lnTo>
                <a:lnTo>
                  <a:pt x="353" y="584"/>
                </a:lnTo>
                <a:lnTo>
                  <a:pt x="339" y="582"/>
                </a:lnTo>
                <a:lnTo>
                  <a:pt x="324" y="580"/>
                </a:lnTo>
                <a:lnTo>
                  <a:pt x="307" y="577"/>
                </a:lnTo>
                <a:lnTo>
                  <a:pt x="291" y="573"/>
                </a:lnTo>
                <a:lnTo>
                  <a:pt x="273" y="569"/>
                </a:lnTo>
                <a:lnTo>
                  <a:pt x="255" y="562"/>
                </a:lnTo>
                <a:lnTo>
                  <a:pt x="235" y="556"/>
                </a:lnTo>
                <a:lnTo>
                  <a:pt x="232" y="555"/>
                </a:lnTo>
                <a:lnTo>
                  <a:pt x="224" y="553"/>
                </a:lnTo>
                <a:lnTo>
                  <a:pt x="216" y="549"/>
                </a:lnTo>
                <a:lnTo>
                  <a:pt x="210" y="547"/>
                </a:lnTo>
                <a:lnTo>
                  <a:pt x="205" y="546"/>
                </a:lnTo>
                <a:lnTo>
                  <a:pt x="197" y="543"/>
                </a:lnTo>
                <a:lnTo>
                  <a:pt x="189" y="541"/>
                </a:lnTo>
                <a:lnTo>
                  <a:pt x="183" y="539"/>
                </a:lnTo>
                <a:lnTo>
                  <a:pt x="177" y="537"/>
                </a:lnTo>
                <a:lnTo>
                  <a:pt x="170" y="536"/>
                </a:lnTo>
                <a:lnTo>
                  <a:pt x="164" y="535"/>
                </a:lnTo>
                <a:lnTo>
                  <a:pt x="158" y="535"/>
                </a:lnTo>
                <a:lnTo>
                  <a:pt x="147" y="535"/>
                </a:lnTo>
                <a:lnTo>
                  <a:pt x="147" y="292"/>
                </a:lnTo>
                <a:lnTo>
                  <a:pt x="158" y="292"/>
                </a:lnTo>
                <a:lnTo>
                  <a:pt x="165" y="291"/>
                </a:lnTo>
                <a:lnTo>
                  <a:pt x="171" y="288"/>
                </a:lnTo>
                <a:lnTo>
                  <a:pt x="179" y="284"/>
                </a:lnTo>
                <a:lnTo>
                  <a:pt x="187" y="278"/>
                </a:lnTo>
                <a:lnTo>
                  <a:pt x="194" y="272"/>
                </a:lnTo>
                <a:lnTo>
                  <a:pt x="202" y="264"/>
                </a:lnTo>
                <a:lnTo>
                  <a:pt x="209" y="257"/>
                </a:lnTo>
                <a:lnTo>
                  <a:pt x="217" y="248"/>
                </a:lnTo>
                <a:lnTo>
                  <a:pt x="224" y="238"/>
                </a:lnTo>
                <a:lnTo>
                  <a:pt x="230" y="232"/>
                </a:lnTo>
                <a:lnTo>
                  <a:pt x="235" y="224"/>
                </a:lnTo>
                <a:lnTo>
                  <a:pt x="242" y="216"/>
                </a:lnTo>
                <a:lnTo>
                  <a:pt x="248" y="208"/>
                </a:lnTo>
                <a:lnTo>
                  <a:pt x="250" y="205"/>
                </a:lnTo>
                <a:lnTo>
                  <a:pt x="260" y="193"/>
                </a:lnTo>
                <a:lnTo>
                  <a:pt x="269" y="183"/>
                </a:lnTo>
                <a:lnTo>
                  <a:pt x="275" y="176"/>
                </a:lnTo>
                <a:lnTo>
                  <a:pt x="280" y="170"/>
                </a:lnTo>
                <a:lnTo>
                  <a:pt x="287" y="162"/>
                </a:lnTo>
                <a:lnTo>
                  <a:pt x="293" y="152"/>
                </a:lnTo>
                <a:lnTo>
                  <a:pt x="299" y="140"/>
                </a:lnTo>
                <a:lnTo>
                  <a:pt x="303" y="128"/>
                </a:lnTo>
                <a:lnTo>
                  <a:pt x="306" y="116"/>
                </a:lnTo>
                <a:lnTo>
                  <a:pt x="310" y="103"/>
                </a:lnTo>
                <a:lnTo>
                  <a:pt x="312" y="93"/>
                </a:lnTo>
                <a:lnTo>
                  <a:pt x="314" y="81"/>
                </a:lnTo>
                <a:lnTo>
                  <a:pt x="317" y="70"/>
                </a:lnTo>
                <a:lnTo>
                  <a:pt x="320" y="61"/>
                </a:lnTo>
                <a:lnTo>
                  <a:pt x="324" y="54"/>
                </a:lnTo>
                <a:lnTo>
                  <a:pt x="329" y="48"/>
                </a:lnTo>
                <a:lnTo>
                  <a:pt x="338" y="48"/>
                </a:lnTo>
                <a:lnTo>
                  <a:pt x="345" y="49"/>
                </a:lnTo>
                <a:lnTo>
                  <a:pt x="353" y="50"/>
                </a:lnTo>
                <a:lnTo>
                  <a:pt x="359" y="53"/>
                </a:lnTo>
                <a:lnTo>
                  <a:pt x="365" y="55"/>
                </a:lnTo>
                <a:lnTo>
                  <a:pt x="370" y="58"/>
                </a:lnTo>
                <a:lnTo>
                  <a:pt x="374" y="62"/>
                </a:lnTo>
                <a:lnTo>
                  <a:pt x="378" y="67"/>
                </a:lnTo>
                <a:lnTo>
                  <a:pt x="380" y="71"/>
                </a:lnTo>
                <a:lnTo>
                  <a:pt x="383" y="76"/>
                </a:lnTo>
                <a:lnTo>
                  <a:pt x="385" y="83"/>
                </a:lnTo>
                <a:lnTo>
                  <a:pt x="386" y="89"/>
                </a:lnTo>
                <a:lnTo>
                  <a:pt x="388" y="104"/>
                </a:lnTo>
                <a:lnTo>
                  <a:pt x="390" y="122"/>
                </a:lnTo>
                <a:lnTo>
                  <a:pt x="388" y="134"/>
                </a:lnTo>
                <a:lnTo>
                  <a:pt x="385" y="148"/>
                </a:lnTo>
                <a:lnTo>
                  <a:pt x="380" y="164"/>
                </a:lnTo>
                <a:lnTo>
                  <a:pt x="371" y="182"/>
                </a:lnTo>
                <a:lnTo>
                  <a:pt x="364" y="201"/>
                </a:lnTo>
                <a:lnTo>
                  <a:pt x="357" y="217"/>
                </a:lnTo>
                <a:lnTo>
                  <a:pt x="354" y="231"/>
                </a:lnTo>
                <a:lnTo>
                  <a:pt x="353" y="243"/>
                </a:lnTo>
                <a:lnTo>
                  <a:pt x="487" y="243"/>
                </a:lnTo>
                <a:lnTo>
                  <a:pt x="496" y="244"/>
                </a:lnTo>
                <a:lnTo>
                  <a:pt x="505" y="247"/>
                </a:lnTo>
                <a:lnTo>
                  <a:pt x="514" y="251"/>
                </a:lnTo>
                <a:lnTo>
                  <a:pt x="521" y="258"/>
                </a:lnTo>
                <a:lnTo>
                  <a:pt x="528" y="265"/>
                </a:lnTo>
                <a:lnTo>
                  <a:pt x="532" y="274"/>
                </a:lnTo>
                <a:lnTo>
                  <a:pt x="535" y="283"/>
                </a:lnTo>
                <a:lnTo>
                  <a:pt x="535" y="291"/>
                </a:lnTo>
                <a:lnTo>
                  <a:pt x="535" y="299"/>
                </a:lnTo>
                <a:lnTo>
                  <a:pt x="533" y="306"/>
                </a:lnTo>
                <a:lnTo>
                  <a:pt x="531" y="314"/>
                </a:lnTo>
                <a:lnTo>
                  <a:pt x="528" y="3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0" name="Google Shape;470;p2"/>
          <p:cNvSpPr txBox="1"/>
          <p:nvPr/>
        </p:nvSpPr>
        <p:spPr>
          <a:xfrm>
            <a:off x="246275" y="722775"/>
            <a:ext cx="11466000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3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OrangeHRM</a:t>
            </a:r>
            <a:endParaRPr sz="30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71" name="Google Shape;471;p2"/>
          <p:cNvSpPr txBox="1"/>
          <p:nvPr/>
        </p:nvSpPr>
        <p:spPr>
          <a:xfrm>
            <a:off x="1169950" y="1992250"/>
            <a:ext cx="10243200" cy="322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>
                <a:sym typeface="+mn-ea"/>
              </a:rPr>
              <a:t>Orange HRM is Human Resource Management Site. With each section they have many funtions that help any HR team.</a:t>
            </a:r>
            <a:endParaRPr lang="en-US" sz="2500">
              <a:sym typeface="+mn-ea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sz="25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>
                <a:sym typeface="+mn-ea"/>
              </a:rPr>
              <a:t>OrangeHRM serves any company size and unique business case. With the options of customization or out of the box, you can make OrangeHRM work the way you need it to.</a:t>
            </a:r>
            <a:endParaRPr lang="en-US" sz="2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fcd864fdf1_1_13"/>
          <p:cNvSpPr txBox="1"/>
          <p:nvPr>
            <p:ph type="title"/>
          </p:nvPr>
        </p:nvSpPr>
        <p:spPr>
          <a:xfrm>
            <a:off x="552060" y="1051970"/>
            <a:ext cx="3201000" cy="70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000"/>
              <a:buFont typeface="Arial" panose="020B0604020202020204"/>
              <a:buNone/>
            </a:pPr>
            <a:r>
              <a:rPr lang="en-US" sz="3375"/>
              <a:t>Scenarios</a:t>
            </a:r>
            <a:endParaRPr sz="337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000"/>
              <a:buFont typeface="Arial" panose="020B0604020202020204"/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8" name="Google Shape;478;g1fcd864fdf1_1_13"/>
          <p:cNvSpPr txBox="1"/>
          <p:nvPr>
            <p:ph type="body" idx="1"/>
          </p:nvPr>
        </p:nvSpPr>
        <p:spPr>
          <a:xfrm>
            <a:off x="911635" y="1196145"/>
            <a:ext cx="10403700" cy="472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4505" lvl="0" indent="-4572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3168"/>
              <a:buFont typeface="Wingdings" panose="05000000000000000000" charset="0"/>
              <a:buChar char="§"/>
            </a:pPr>
            <a:endParaRPr lang="en-US" sz="2520">
              <a:solidFill>
                <a:srgbClr val="000000"/>
              </a:solidFill>
            </a:endParaRPr>
          </a:p>
          <a:p>
            <a:pPr marL="484505" lvl="0" indent="-4572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3168"/>
              <a:buFont typeface="Wingdings" panose="05000000000000000000" charset="0"/>
              <a:buChar char="§"/>
            </a:pPr>
            <a:r>
              <a:rPr lang="en-US" sz="2520">
                <a:solidFill>
                  <a:srgbClr val="000000"/>
                </a:solidFill>
              </a:rPr>
              <a:t>Login With valid and Invalid login Scenarios.</a:t>
            </a:r>
            <a:endParaRPr lang="en-US" sz="2520">
              <a:solidFill>
                <a:srgbClr val="000000"/>
              </a:solidFill>
            </a:endParaRPr>
          </a:p>
          <a:p>
            <a:pPr marL="484505" lvl="0" indent="-4572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3168"/>
              <a:buFont typeface="Wingdings" panose="05000000000000000000" charset="0"/>
              <a:buChar char="§"/>
            </a:pPr>
            <a:r>
              <a:rPr lang="en-US" sz="2520">
                <a:solidFill>
                  <a:srgbClr val="000000"/>
                </a:solidFill>
              </a:rPr>
              <a:t>Recruitment Tab -Add,Verify,Search,View and Delete Candidate.</a:t>
            </a:r>
            <a:endParaRPr lang="en-US" sz="2520">
              <a:solidFill>
                <a:srgbClr val="000000"/>
              </a:solidFill>
            </a:endParaRPr>
          </a:p>
          <a:p>
            <a:pPr marL="484505" lvl="0" indent="-4572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3168"/>
              <a:buFont typeface="Wingdings" panose="05000000000000000000" charset="0"/>
              <a:buChar char="§"/>
            </a:pPr>
            <a:r>
              <a:rPr lang="en-US" sz="2520">
                <a:solidFill>
                  <a:srgbClr val="000000"/>
                </a:solidFill>
                <a:sym typeface="+mn-ea"/>
              </a:rPr>
              <a:t>Recruitment </a:t>
            </a:r>
            <a:r>
              <a:rPr lang="en-US" sz="2520">
                <a:solidFill>
                  <a:srgbClr val="000000"/>
                </a:solidFill>
              </a:rPr>
              <a:t>Tab - Add,Verify,Search,Edit and Delete Vacancy</a:t>
            </a:r>
            <a:endParaRPr lang="en-US" sz="2520">
              <a:solidFill>
                <a:srgbClr val="000000"/>
              </a:solidFill>
            </a:endParaRPr>
          </a:p>
          <a:p>
            <a:pPr marL="484505" lvl="0" indent="-4572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3168"/>
              <a:buFont typeface="Wingdings" panose="05000000000000000000" charset="0"/>
              <a:buChar char="§"/>
            </a:pPr>
            <a:r>
              <a:rPr lang="en-US" sz="2520">
                <a:solidFill>
                  <a:srgbClr val="000000"/>
                </a:solidFill>
              </a:rPr>
              <a:t>Performance Tab - Add,Edit,Search and Delete Manage Reviews.</a:t>
            </a:r>
            <a:endParaRPr lang="en-US" sz="2520">
              <a:solidFill>
                <a:srgbClr val="000000"/>
              </a:solidFill>
            </a:endParaRPr>
          </a:p>
          <a:p>
            <a:pPr marL="484505" lvl="0" indent="-4572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3168"/>
              <a:buFont typeface="Wingdings" panose="05000000000000000000" charset="0"/>
              <a:buChar char="§"/>
            </a:pPr>
            <a:r>
              <a:rPr lang="en-US" sz="2520">
                <a:solidFill>
                  <a:srgbClr val="000000"/>
                </a:solidFill>
                <a:sym typeface="+mn-ea"/>
              </a:rPr>
              <a:t>Performance Tab- Search and view Employee Trackers</a:t>
            </a:r>
            <a:endParaRPr lang="en-US" sz="2520">
              <a:solidFill>
                <a:srgbClr val="000000"/>
              </a:solidFill>
            </a:endParaRPr>
          </a:p>
          <a:p>
            <a:pPr marL="27305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168"/>
              <a:buFont typeface="Wingdings" panose="05000000000000000000" charset="0"/>
            </a:pPr>
            <a:endParaRPr sz="1940"/>
          </a:p>
        </p:txBody>
      </p:sp>
      <p:sp>
        <p:nvSpPr>
          <p:cNvPr id="479" name="Google Shape;479;g1fcd864fdf1_1_13"/>
          <p:cNvSpPr txBox="1"/>
          <p:nvPr>
            <p:ph type="sldNum" idx="12"/>
          </p:nvPr>
        </p:nvSpPr>
        <p:spPr>
          <a:xfrm>
            <a:off x="11804073" y="6411770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80" name="Google Shape;480;g1fcd864fdf1_1_13"/>
          <p:cNvSpPr txBox="1"/>
          <p:nvPr/>
        </p:nvSpPr>
        <p:spPr>
          <a:xfrm>
            <a:off x="0" y="6471850"/>
            <a:ext cx="4540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2023 © ATMECS Global Inc. | CONFIDENTIAL</a:t>
            </a:r>
            <a:endParaRPr lang="en-US" sz="1050">
              <a:solidFill>
                <a:schemeClr val="accent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fcd864fdf1_1_4"/>
          <p:cNvSpPr txBox="1"/>
          <p:nvPr>
            <p:ph type="body" idx="1"/>
          </p:nvPr>
        </p:nvSpPr>
        <p:spPr>
          <a:xfrm>
            <a:off x="1538700" y="1364800"/>
            <a:ext cx="9261600" cy="542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Language  </a:t>
            </a:r>
            <a:r>
              <a:rPr lang="en-US" sz="2500"/>
              <a:t>                              :     Java(1.8)</a:t>
            </a:r>
            <a:endParaRPr sz="25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Tool </a:t>
            </a:r>
            <a:r>
              <a:rPr lang="en-US" sz="2500"/>
              <a:t>                                         :     Selenium(4.8.0)</a:t>
            </a:r>
            <a:endParaRPr sz="25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IDE    </a:t>
            </a:r>
            <a:r>
              <a:rPr lang="en-US" sz="2500"/>
              <a:t>                                        :     Eclipse(4.26.0)  </a:t>
            </a:r>
            <a:endParaRPr sz="25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Testing Framework  </a:t>
            </a:r>
            <a:r>
              <a:rPr lang="en-US" sz="2500"/>
              <a:t>             :     TestNG(7.4.0)</a:t>
            </a:r>
            <a:endParaRPr sz="25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Build Management Tool</a:t>
            </a:r>
            <a:r>
              <a:rPr lang="en-US" sz="2500"/>
              <a:t>       :      Maven(3.8.6)</a:t>
            </a:r>
            <a:endParaRPr sz="25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Log Management Tool </a:t>
            </a:r>
            <a:r>
              <a:rPr lang="en-US" sz="2500"/>
              <a:t>         :     Log4j(2.0.6)</a:t>
            </a:r>
            <a:endParaRPr sz="25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Test Data </a:t>
            </a:r>
            <a:r>
              <a:rPr lang="en-US" sz="2500"/>
              <a:t>                                :     Excel(5.2.2)</a:t>
            </a:r>
            <a:endParaRPr sz="25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Version Control  </a:t>
            </a:r>
            <a:r>
              <a:rPr lang="en-US" sz="2500"/>
              <a:t>                    :     GitLab</a:t>
            </a:r>
            <a:endParaRPr sz="250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/>
          </a:p>
          <a:p>
            <a:pPr marL="4572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/>
          </a:p>
        </p:txBody>
      </p:sp>
      <p:sp>
        <p:nvSpPr>
          <p:cNvPr id="487" name="Google Shape;487;g1fcd864fdf1_1_4"/>
          <p:cNvSpPr txBox="1"/>
          <p:nvPr>
            <p:ph type="sldNum" idx="12"/>
          </p:nvPr>
        </p:nvSpPr>
        <p:spPr>
          <a:xfrm>
            <a:off x="11811000" y="6479958"/>
            <a:ext cx="381000" cy="30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88" name="Google Shape;488;g1fcd864fdf1_1_4"/>
          <p:cNvSpPr txBox="1"/>
          <p:nvPr/>
        </p:nvSpPr>
        <p:spPr>
          <a:xfrm>
            <a:off x="571700" y="416325"/>
            <a:ext cx="840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3A3A3A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Project Specifications</a:t>
            </a:r>
            <a:r>
              <a:rPr lang="en-US" sz="3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30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89" name="Google Shape;489;g1fcd864fdf1_1_4"/>
          <p:cNvSpPr txBox="1"/>
          <p:nvPr/>
        </p:nvSpPr>
        <p:spPr>
          <a:xfrm>
            <a:off x="0" y="6471850"/>
            <a:ext cx="4540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2023 © ATMECS Global Inc. | CONFIDENTIAL</a:t>
            </a:r>
            <a:endParaRPr lang="en-US" sz="1050">
              <a:solidFill>
                <a:schemeClr val="accent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839470" y="116205"/>
            <a:ext cx="20142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400">
                <a:sym typeface="+mn-ea"/>
              </a:rPr>
              <a:t>Report:</a:t>
            </a:r>
            <a:endParaRPr lang="en-US" sz="4400">
              <a:sym typeface="+mn-ea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641350" y="820420"/>
            <a:ext cx="11162665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Title 2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11860" y="620395"/>
            <a:ext cx="4220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Demo</a:t>
            </a:r>
            <a:endParaRPr lang="en-US" sz="3600"/>
          </a:p>
        </p:txBody>
      </p:sp>
      <p:pic>
        <p:nvPicPr>
          <p:cNvPr id="2" name="Picture Placeholder 1"/>
          <p:cNvPicPr>
            <a:picLocks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3347720" y="3996055"/>
            <a:ext cx="3335655" cy="1666875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-2540" y="0"/>
            <a:ext cx="122174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fcd864fdf1_1_46"/>
          <p:cNvSpPr txBox="1"/>
          <p:nvPr>
            <p:ph type="body" idx="1"/>
          </p:nvPr>
        </p:nvSpPr>
        <p:spPr>
          <a:xfrm>
            <a:off x="2349025" y="2459106"/>
            <a:ext cx="7143900" cy="336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3600" b="1"/>
              <a:t> Thank you</a:t>
            </a:r>
            <a:endParaRPr sz="3600" b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600" b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3600" b="1"/>
          </a:p>
        </p:txBody>
      </p:sp>
      <p:sp>
        <p:nvSpPr>
          <p:cNvPr id="515" name="Google Shape;515;g1fcd864fdf1_1_46"/>
          <p:cNvSpPr txBox="1"/>
          <p:nvPr>
            <p:ph type="sldNum" idx="12"/>
          </p:nvPr>
        </p:nvSpPr>
        <p:spPr>
          <a:xfrm>
            <a:off x="11804073" y="6411770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16" name="Google Shape;516;g1fcd864fdf1_1_46"/>
          <p:cNvSpPr txBox="1"/>
          <p:nvPr/>
        </p:nvSpPr>
        <p:spPr>
          <a:xfrm>
            <a:off x="0" y="6471850"/>
            <a:ext cx="4540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accent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Copyright 2023 © ATMECS Global Inc. | CONFIDENTIAL</a:t>
            </a:r>
            <a:endParaRPr lang="en-US" sz="1050">
              <a:solidFill>
                <a:schemeClr val="accent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</Words>
  <Application>WPS Presentation</Application>
  <PresentationFormat/>
  <Paragraphs>72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SimSun</vt:lpstr>
      <vt:lpstr>Wingdings</vt:lpstr>
      <vt:lpstr>Arial</vt:lpstr>
      <vt:lpstr>Roboto</vt:lpstr>
      <vt:lpstr>Calibri</vt:lpstr>
      <vt:lpstr>Quicksand</vt:lpstr>
      <vt:lpstr>Times</vt:lpstr>
      <vt:lpstr>Times New Roman</vt:lpstr>
      <vt:lpstr>Wingdings</vt:lpstr>
      <vt:lpstr>Microsoft YaHei</vt:lpstr>
      <vt:lpstr>Arial Unicode MS</vt:lpstr>
      <vt:lpstr>Segoe Print</vt:lpstr>
      <vt:lpstr>1_Office Theme</vt:lpstr>
      <vt:lpstr> OrangeHRM</vt:lpstr>
      <vt:lpstr>PowerPoint 演示文稿</vt:lpstr>
      <vt:lpstr>Scenarios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OrangeHRM</dc:title>
  <dc:creator>Sai Sushanth Sampathkumar</dc:creator>
  <cp:lastModifiedBy>Saravanan.Ramu</cp:lastModifiedBy>
  <cp:revision>32</cp:revision>
  <dcterms:created xsi:type="dcterms:W3CDTF">2023-01-25T13:58:00Z</dcterms:created>
  <dcterms:modified xsi:type="dcterms:W3CDTF">2023-03-20T19:34:23Z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8D97540DBE934ECBACD3877967DD8202</vt:lpwstr>
  </property>
  <property fmtid="{D5CDD505-2E9C-101B-9397-08002B2CF9AE}" pid="3" name="KSOProductBuildVer">
    <vt:lpwstr>1033-11.2.0.11481</vt:lpwstr>
  </property>
</Properties>
</file>